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44"/>
  </p:notesMasterIdLst>
  <p:sldIdLst>
    <p:sldId id="257" r:id="rId2"/>
    <p:sldId id="258" r:id="rId3"/>
    <p:sldId id="259" r:id="rId4"/>
    <p:sldId id="29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</p:sldIdLst>
  <p:sldSz cx="9144000" cy="6858000" type="screen4x3"/>
  <p:notesSz cx="6858000" cy="9723438"/>
  <p:defaultTextStyle>
    <a:defPPr>
      <a:defRPr lang="ko-KR"/>
    </a:defPPr>
    <a:lvl1pPr algn="ctr" rtl="0" fontAlgn="base" latinLnBrk="1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휴먼옛체" pitchFamily="18" charset="-127"/>
        <a:ea typeface="휴먼옛체" pitchFamily="18" charset="-127"/>
        <a:cs typeface="+mn-cs"/>
      </a:defRPr>
    </a:lvl1pPr>
    <a:lvl2pPr marL="457200" algn="ctr" rtl="0" fontAlgn="base" latinLnBrk="1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휴먼옛체" pitchFamily="18" charset="-127"/>
        <a:ea typeface="휴먼옛체" pitchFamily="18" charset="-127"/>
        <a:cs typeface="+mn-cs"/>
      </a:defRPr>
    </a:lvl2pPr>
    <a:lvl3pPr marL="914400" algn="ctr" rtl="0" fontAlgn="base" latinLnBrk="1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휴먼옛체" pitchFamily="18" charset="-127"/>
        <a:ea typeface="휴먼옛체" pitchFamily="18" charset="-127"/>
        <a:cs typeface="+mn-cs"/>
      </a:defRPr>
    </a:lvl3pPr>
    <a:lvl4pPr marL="1371600" algn="ctr" rtl="0" fontAlgn="base" latinLnBrk="1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휴먼옛체" pitchFamily="18" charset="-127"/>
        <a:ea typeface="휴먼옛체" pitchFamily="18" charset="-127"/>
        <a:cs typeface="+mn-cs"/>
      </a:defRPr>
    </a:lvl4pPr>
    <a:lvl5pPr marL="1828800" algn="ctr" rtl="0" fontAlgn="base" latinLnBrk="1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휴먼옛체" pitchFamily="18" charset="-127"/>
        <a:ea typeface="휴먼옛체" pitchFamily="18" charset="-127"/>
        <a:cs typeface="+mn-cs"/>
      </a:defRPr>
    </a:lvl5pPr>
    <a:lvl6pPr marL="2286000" algn="l" defTabSz="914400" rtl="0" eaLnBrk="1" latinLnBrk="1" hangingPunct="1">
      <a:defRPr kumimoji="1" b="1" kern="1200">
        <a:solidFill>
          <a:schemeClr val="tx1"/>
        </a:solidFill>
        <a:latin typeface="휴먼옛체" pitchFamily="18" charset="-127"/>
        <a:ea typeface="휴먼옛체" pitchFamily="18" charset="-127"/>
        <a:cs typeface="+mn-cs"/>
      </a:defRPr>
    </a:lvl6pPr>
    <a:lvl7pPr marL="2743200" algn="l" defTabSz="914400" rtl="0" eaLnBrk="1" latinLnBrk="1" hangingPunct="1">
      <a:defRPr kumimoji="1" b="1" kern="1200">
        <a:solidFill>
          <a:schemeClr val="tx1"/>
        </a:solidFill>
        <a:latin typeface="휴먼옛체" pitchFamily="18" charset="-127"/>
        <a:ea typeface="휴먼옛체" pitchFamily="18" charset="-127"/>
        <a:cs typeface="+mn-cs"/>
      </a:defRPr>
    </a:lvl7pPr>
    <a:lvl8pPr marL="3200400" algn="l" defTabSz="914400" rtl="0" eaLnBrk="1" latinLnBrk="1" hangingPunct="1">
      <a:defRPr kumimoji="1" b="1" kern="1200">
        <a:solidFill>
          <a:schemeClr val="tx1"/>
        </a:solidFill>
        <a:latin typeface="휴먼옛체" pitchFamily="18" charset="-127"/>
        <a:ea typeface="휴먼옛체" pitchFamily="18" charset="-127"/>
        <a:cs typeface="+mn-cs"/>
      </a:defRPr>
    </a:lvl8pPr>
    <a:lvl9pPr marL="3657600" algn="l" defTabSz="914400" rtl="0" eaLnBrk="1" latinLnBrk="1" hangingPunct="1">
      <a:defRPr kumimoji="1" b="1" kern="1200">
        <a:solidFill>
          <a:schemeClr val="tx1"/>
        </a:solidFill>
        <a:latin typeface="휴먼옛체" pitchFamily="18" charset="-127"/>
        <a:ea typeface="휴먼옛체" pitchFamily="18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638B1855-1B75-4FBE-930C-398BA8C253C6}" styleName="테마 스타일 2 - 강조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테마 스타일 2 - 강조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테마 스타일 2 - 강조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테마 스타일 2 - 강조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D083AE6-46FA-4A59-8FB0-9F97EB10719F}" styleName="밝은 스타일 3 - 강조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보통 스타일 4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27" autoAdjust="0"/>
    <p:restoredTop sz="91751" autoAdjust="0"/>
  </p:normalViewPr>
  <p:slideViewPr>
    <p:cSldViewPr>
      <p:cViewPr varScale="1">
        <p:scale>
          <a:sx n="68" d="100"/>
          <a:sy n="68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F88FC-4781-4555-B8AD-ABCD85996D33}" type="datetimeFigureOut">
              <a:rPr lang="ko-KR" altLang="en-US" smtClean="0"/>
              <a:pPr/>
              <a:t>2011-03-19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98538" y="728663"/>
            <a:ext cx="4860925" cy="3646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618038"/>
            <a:ext cx="5486400" cy="43767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2360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92360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FB290-FB73-4D30-BEAF-BABA30DB07C0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kumimoji="0" lang="ko-KR" altLang="en-US" sz="1200" b="1" kern="1200" spc="100" dirty="0" err="1" smtClean="0">
                <a:ln w="18000">
                  <a:noFill/>
                  <a:prstDash val="solid"/>
                </a:ln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  <a:cs typeface="+mn-cs"/>
              </a:rPr>
              <a:t>참부모님</a:t>
            </a:r>
            <a:r>
              <a:rPr kumimoji="0" lang="ko-KR" altLang="en-US" sz="1200" b="1" kern="1200" spc="100" dirty="0" smtClean="0">
                <a:ln w="18000">
                  <a:noFill/>
                  <a:prstDash val="solid"/>
                </a:ln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  <a:cs typeface="+mn-cs"/>
              </a:rPr>
              <a:t> 탄생에서 </a:t>
            </a:r>
            <a:endParaRPr kumimoji="0" lang="en-US" altLang="ko-KR" sz="1200" b="1" kern="1200" spc="100" dirty="0" smtClean="0">
              <a:ln w="18000">
                <a:noFill/>
                <a:prstDash val="solid"/>
              </a:ln>
              <a:solidFill>
                <a:schemeClr val="tx1"/>
              </a:solidFill>
              <a:latin typeface="HY헤드라인M" pitchFamily="18" charset="-127"/>
              <a:ea typeface="HY헤드라인M" pitchFamily="18" charset="-127"/>
              <a:cs typeface="+mn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kumimoji="0" lang="ko-KR" altLang="en-US" sz="1200" b="1" kern="1200" spc="100" dirty="0" smtClean="0">
                <a:ln w="18000">
                  <a:noFill/>
                  <a:prstDash val="solid"/>
                </a:ln>
                <a:solidFill>
                  <a:schemeClr val="tx1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HY헤드라인M" pitchFamily="18" charset="-127"/>
                <a:ea typeface="HY헤드라인M" pitchFamily="18" charset="-127"/>
                <a:cs typeface="+mn-cs"/>
              </a:rPr>
              <a:t>메시아 자각까지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FB290-FB73-4D30-BEAF-BABA30DB07C0}" type="slidenum">
              <a:rPr lang="ko-KR" altLang="en-US" smtClean="0"/>
              <a:pPr/>
              <a:t>1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000" b="0" dirty="0" smtClean="0">
                <a:latin typeface="휴먼둥근헤드라인" pitchFamily="18" charset="-127"/>
                <a:ea typeface="휴먼둥근헤드라인" pitchFamily="18" charset="-127"/>
              </a:rPr>
              <a:t>Ⅱ. </a:t>
            </a:r>
            <a:r>
              <a:rPr lang="ko-KR" altLang="en-US" sz="4000" b="0" dirty="0" err="1" smtClean="0">
                <a:latin typeface="HY헤드라인M" pitchFamily="18" charset="-127"/>
                <a:ea typeface="HY헤드라인M" pitchFamily="18" charset="-127"/>
              </a:rPr>
              <a:t>참아버님의</a:t>
            </a:r>
            <a:r>
              <a:rPr lang="ko-KR" altLang="en-US" sz="4000" b="0" dirty="0" smtClean="0">
                <a:latin typeface="HY헤드라인M" pitchFamily="18" charset="-127"/>
                <a:ea typeface="HY헤드라인M" pitchFamily="18" charset="-127"/>
              </a:rPr>
              <a:t> 탄생과 배경</a:t>
            </a:r>
            <a:endParaRPr lang="en-US" altLang="ko-KR" sz="4000" b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400" b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400" b="1" dirty="0" smtClean="0">
                <a:latin typeface="다음_SemiBold" pitchFamily="2" charset="-127"/>
                <a:ea typeface="다음_SemiBold" pitchFamily="2" charset="-127"/>
              </a:rPr>
              <a:t>     A. </a:t>
            </a:r>
            <a:r>
              <a:rPr lang="ko-KR" altLang="en-US" sz="1400" b="1" dirty="0" err="1" smtClean="0">
                <a:latin typeface="다음_SemiBold" pitchFamily="2" charset="-127"/>
                <a:ea typeface="다음_SemiBold" pitchFamily="2" charset="-127"/>
              </a:rPr>
              <a:t>재림주를</a:t>
            </a:r>
            <a:r>
              <a:rPr lang="ko-KR" altLang="en-US" sz="1400" b="1" dirty="0" smtClean="0">
                <a:latin typeface="다음_SemiBold" pitchFamily="2" charset="-127"/>
                <a:ea typeface="다음_SemiBold" pitchFamily="2" charset="-127"/>
              </a:rPr>
              <a:t> 보내기 위한 혈통전환</a:t>
            </a:r>
            <a:r>
              <a:rPr lang="en-US" altLang="ko-KR" sz="1100" b="1" dirty="0" smtClean="0">
                <a:latin typeface="다음_SemiBold" pitchFamily="2" charset="-127"/>
                <a:ea typeface="다음_SemiBold" pitchFamily="2" charset="-127"/>
              </a:rPr>
              <a:t>(1997.5.3)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100" b="1" dirty="0" smtClean="0">
              <a:latin typeface="다음_SemiBold" pitchFamily="2" charset="-127"/>
              <a:ea typeface="다음_SemiBold" pitchFamily="2" charset="-127"/>
            </a:endParaRPr>
          </a:p>
          <a:p>
            <a:pPr marL="514350" indent="-514350" algn="l">
              <a:lnSpc>
                <a:spcPct val="140000"/>
              </a:lnSpc>
              <a:buNone/>
              <a:defRPr/>
            </a:pPr>
            <a:r>
              <a:rPr lang="ko-KR" altLang="en-US" sz="1200" dirty="0" smtClean="0">
                <a:latin typeface="HY헤드라인M" pitchFamily="18" charset="-127"/>
                <a:ea typeface="HY헤드라인M" pitchFamily="18" charset="-127"/>
              </a:rPr>
              <a:t>         </a:t>
            </a:r>
            <a:r>
              <a:rPr lang="en-US" altLang="ko-KR" sz="1200" dirty="0" smtClean="0">
                <a:latin typeface="HY헤드라인M" pitchFamily="18" charset="-127"/>
                <a:ea typeface="HY헤드라인M" pitchFamily="18" charset="-127"/>
              </a:rPr>
              <a:t>2.</a:t>
            </a:r>
            <a:r>
              <a:rPr lang="ko-KR" altLang="en-US" sz="12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200" dirty="0" err="1" smtClean="0">
                <a:latin typeface="HY헤드라인M" pitchFamily="18" charset="-127"/>
                <a:ea typeface="HY헤드라인M" pitchFamily="18" charset="-127"/>
              </a:rPr>
              <a:t>재림주는</a:t>
            </a:r>
            <a:r>
              <a:rPr lang="ko-KR" altLang="en-US" sz="1200" dirty="0" smtClean="0">
                <a:latin typeface="HY헤드라인M" pitchFamily="18" charset="-127"/>
                <a:ea typeface="HY헤드라인M" pitchFamily="18" charset="-127"/>
              </a:rPr>
              <a:t> 원죄 없이 탄생</a:t>
            </a: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구원섭리사의 </a:t>
            </a:r>
            <a:r>
              <a:rPr lang="ko-KR" altLang="en-US" sz="1200" b="0" dirty="0" err="1" smtClean="0">
                <a:latin typeface="HY헤드라인M" pitchFamily="18" charset="-127"/>
                <a:ea typeface="HY헤드라인M" pitchFamily="18" charset="-127"/>
              </a:rPr>
              <a:t>원리관</a:t>
            </a: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algn="l">
              <a:lnSpc>
                <a:spcPct val="140000"/>
              </a:lnSpc>
              <a:defRPr/>
            </a:pP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             a. </a:t>
            </a: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혈통전환의 기반은 하나님이 가지고 계신다</a:t>
            </a: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.</a:t>
            </a:r>
            <a:endParaRPr lang="ko-KR" altLang="en-US" sz="1200" b="0" dirty="0" smtClean="0">
              <a:latin typeface="HY헤드라인M" pitchFamily="18" charset="-127"/>
              <a:ea typeface="HY헤드라인M" pitchFamily="18" charset="-127"/>
            </a:endParaRPr>
          </a:p>
          <a:p>
            <a:pPr algn="l">
              <a:lnSpc>
                <a:spcPct val="140000"/>
              </a:lnSpc>
              <a:defRPr/>
            </a:pP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             b. </a:t>
            </a: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지상에서 환경만 조성되면 그 씨앗을 보낼 수</a:t>
            </a:r>
            <a:endParaRPr lang="en-US" altLang="ko-KR" sz="1200" b="0" dirty="0" smtClean="0">
              <a:latin typeface="HY헤드라인M" pitchFamily="18" charset="-127"/>
              <a:ea typeface="HY헤드라인M" pitchFamily="18" charset="-127"/>
            </a:endParaRPr>
          </a:p>
          <a:p>
            <a:pPr algn="l">
              <a:lnSpc>
                <a:spcPct val="140000"/>
              </a:lnSpc>
              <a:defRPr/>
            </a:pP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                </a:t>
            </a: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 있다</a:t>
            </a: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.</a:t>
            </a:r>
            <a:endParaRPr lang="ko-KR" altLang="en-US" sz="1200" b="0" dirty="0" smtClean="0">
              <a:latin typeface="HY헤드라인M" pitchFamily="18" charset="-127"/>
              <a:ea typeface="HY헤드라인M" pitchFamily="18" charset="-127"/>
            </a:endParaRPr>
          </a:p>
          <a:p>
            <a:pPr algn="l">
              <a:lnSpc>
                <a:spcPct val="140000"/>
              </a:lnSpc>
              <a:defRPr/>
            </a:pP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             c. </a:t>
            </a: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예수님의 승리적 기반 위에 바로 선다</a:t>
            </a: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.</a:t>
            </a:r>
            <a:endParaRPr lang="ko-KR" altLang="en-US" sz="1200" b="0" dirty="0" smtClean="0">
              <a:latin typeface="HY헤드라인M" pitchFamily="18" charset="-127"/>
              <a:ea typeface="HY헤드라인M" pitchFamily="18" charset="-127"/>
            </a:endParaRPr>
          </a:p>
          <a:p>
            <a:pPr algn="l">
              <a:lnSpc>
                <a:spcPct val="140000"/>
              </a:lnSpc>
              <a:defRPr/>
            </a:pP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             d. </a:t>
            </a: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혈통전환은 마리아로 끝났다</a:t>
            </a: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.(1996.7.26) </a:t>
            </a:r>
          </a:p>
          <a:p>
            <a:pPr algn="l">
              <a:lnSpc>
                <a:spcPct val="140000"/>
              </a:lnSpc>
              <a:defRPr/>
            </a:pPr>
            <a:r>
              <a:rPr lang="en-US" altLang="ko-KR" sz="900" b="1" dirty="0" smtClean="0">
                <a:latin typeface="다음_SemiBold" pitchFamily="2" charset="-127"/>
                <a:ea typeface="다음_SemiBold" pitchFamily="2" charset="-127"/>
              </a:rPr>
              <a:t>                  </a:t>
            </a:r>
            <a:r>
              <a:rPr lang="en-US" altLang="ko-KR" sz="1050" b="1" dirty="0" smtClean="0">
                <a:latin typeface="다음_SemiBold" pitchFamily="2" charset="-127"/>
                <a:ea typeface="다음_SemiBold" pitchFamily="2" charset="-127"/>
              </a:rPr>
              <a:t>(</a:t>
            </a:r>
            <a:r>
              <a:rPr lang="ko-KR" altLang="en-US" sz="1050" b="1" dirty="0" err="1" smtClean="0">
                <a:latin typeface="다음_SemiBold" pitchFamily="2" charset="-127"/>
                <a:ea typeface="다음_SemiBold" pitchFamily="2" charset="-127"/>
              </a:rPr>
              <a:t>해와를</a:t>
            </a:r>
            <a:r>
              <a:rPr lang="ko-KR" altLang="en-US" sz="1050" b="1" dirty="0" smtClean="0"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ko-KR" altLang="en-US" sz="1050" b="1" dirty="0" err="1" smtClean="0">
                <a:latin typeface="다음_SemiBold" pitchFamily="2" charset="-127"/>
                <a:ea typeface="다음_SemiBold" pitchFamily="2" charset="-127"/>
              </a:rPr>
              <a:t>약혼전</a:t>
            </a:r>
            <a:r>
              <a:rPr lang="ko-KR" altLang="en-US" sz="1050" b="1" dirty="0" smtClean="0">
                <a:latin typeface="다음_SemiBold" pitchFamily="2" charset="-127"/>
                <a:ea typeface="다음_SemiBold" pitchFamily="2" charset="-127"/>
              </a:rPr>
              <a:t> 사탄이 빼앗아감 </a:t>
            </a:r>
            <a:r>
              <a:rPr lang="en-US" altLang="ko-KR" sz="1050" b="1" dirty="0" smtClean="0">
                <a:latin typeface="다음_SemiBold" pitchFamily="2" charset="-127"/>
                <a:ea typeface="다음_SemiBold" pitchFamily="2" charset="-127"/>
              </a:rPr>
              <a:t>/ </a:t>
            </a:r>
            <a:r>
              <a:rPr lang="ko-KR" altLang="en-US" sz="1050" b="1" dirty="0" smtClean="0">
                <a:latin typeface="다음_SemiBold" pitchFamily="2" charset="-127"/>
                <a:ea typeface="다음_SemiBold" pitchFamily="2" charset="-127"/>
              </a:rPr>
              <a:t>약혼 전 마리아를 </a:t>
            </a:r>
            <a:endParaRPr lang="en-US" altLang="ko-KR" sz="1050" b="1" dirty="0" smtClean="0">
              <a:latin typeface="다음_SemiBold" pitchFamily="2" charset="-127"/>
              <a:ea typeface="다음_SemiBold" pitchFamily="2" charset="-127"/>
            </a:endParaRPr>
          </a:p>
          <a:p>
            <a:pPr algn="l">
              <a:lnSpc>
                <a:spcPct val="140000"/>
              </a:lnSpc>
              <a:defRPr/>
            </a:pPr>
            <a:r>
              <a:rPr lang="en-US" altLang="ko-KR" sz="1050" dirty="0" smtClean="0">
                <a:latin typeface="다음_SemiBold" pitchFamily="2" charset="-127"/>
                <a:ea typeface="다음_SemiBold" pitchFamily="2" charset="-127"/>
              </a:rPr>
              <a:t>                  </a:t>
            </a:r>
            <a:r>
              <a:rPr lang="ko-KR" altLang="en-US" sz="1050" b="1" dirty="0" smtClean="0">
                <a:latin typeface="다음_SemiBold" pitchFamily="2" charset="-127"/>
                <a:ea typeface="다음_SemiBold" pitchFamily="2" charset="-127"/>
              </a:rPr>
              <a:t>빼앗아 오는 조건 승리</a:t>
            </a:r>
            <a:r>
              <a:rPr lang="en-US" altLang="ko-KR" sz="1050" b="1" dirty="0" smtClean="0">
                <a:latin typeface="다음_SemiBold" pitchFamily="2" charset="-127"/>
                <a:ea typeface="다음_SemiBold" pitchFamily="2" charset="-127"/>
              </a:rPr>
              <a:t>)</a:t>
            </a:r>
            <a:endParaRPr lang="ko-KR" altLang="en-US" sz="1050" dirty="0" smtClean="0">
              <a:latin typeface="다음_SemiBold" pitchFamily="2" charset="-127"/>
              <a:ea typeface="다음_SemiBold" pitchFamily="2" charset="-127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b="1" dirty="0" smtClean="0">
              <a:latin typeface="다음_SemiBold" pitchFamily="2" charset="-127"/>
              <a:ea typeface="다음_SemiBold" pitchFamily="2" charset="-127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400" b="0" dirty="0" smtClean="0">
              <a:latin typeface="HY헤드라인M" pitchFamily="18" charset="-127"/>
              <a:ea typeface="HY헤드라인M" pitchFamily="18" charset="-127"/>
            </a:endParaRPr>
          </a:p>
          <a:p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FB290-FB73-4D30-BEAF-BABA30DB07C0}" type="slidenum">
              <a:rPr lang="ko-KR" altLang="en-US" smtClean="0"/>
              <a:pPr/>
              <a:t>10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FB290-FB73-4D30-BEAF-BABA30DB07C0}" type="slidenum">
              <a:rPr lang="ko-KR" altLang="en-US" smtClean="0"/>
              <a:pPr/>
              <a:t>11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 smtClean="0"/>
          </a:p>
        </p:txBody>
      </p:sp>
      <p:sp>
        <p:nvSpPr>
          <p:cNvPr id="4710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5FE10F8-AAAC-45F0-B0AE-39D0D867E6A1}" type="slidenum">
              <a:rPr lang="en-US" altLang="ko-KR" smtClean="0"/>
              <a:pPr/>
              <a:t>12</a:t>
            </a:fld>
            <a:endParaRPr lang="en-US" altLang="ko-KR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dirty="0" smtClean="0">
                <a:latin typeface="HY견고딕" pitchFamily="18" charset="-127"/>
                <a:ea typeface="HY견고딕" pitchFamily="18" charset="-127"/>
              </a:rPr>
              <a:t>III</a:t>
            </a:r>
            <a:r>
              <a:rPr kumimoji="0" lang="en-US" altLang="ko-KR" sz="1200" kern="12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n-cs"/>
              </a:rPr>
              <a:t>. </a:t>
            </a:r>
            <a:r>
              <a:rPr kumimoji="0" lang="ko-KR" altLang="en-US" sz="1200" kern="1200" dirty="0" err="1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n-cs"/>
              </a:rPr>
              <a:t>참아버님의</a:t>
            </a:r>
            <a:r>
              <a:rPr kumimoji="0" lang="ko-KR" altLang="en-US" sz="1200" kern="12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n-cs"/>
              </a:rPr>
              <a:t> 탄생</a:t>
            </a:r>
            <a:endParaRPr kumimoji="0" lang="en-US" altLang="ko-KR" sz="1200" kern="1200" dirty="0" smtClean="0">
              <a:solidFill>
                <a:schemeClr val="tx1"/>
              </a:solidFill>
              <a:latin typeface="HY견고딕" pitchFamily="18" charset="-127"/>
              <a:ea typeface="HY견고딕" pitchFamily="18" charset="-127"/>
              <a:cs typeface="+mn-cs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200" kern="1200" dirty="0" smtClean="0">
              <a:solidFill>
                <a:schemeClr val="tx1"/>
              </a:solidFill>
              <a:latin typeface="HY견고딕" pitchFamily="18" charset="-127"/>
              <a:ea typeface="HY견고딕" pitchFamily="18" charset="-127"/>
              <a:cs typeface="+mn-cs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B. </a:t>
            </a:r>
            <a:r>
              <a:rPr kumimoji="0" lang="ko-KR" altLang="en-US" sz="12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하늘이 준비한 </a:t>
            </a:r>
            <a:r>
              <a:rPr kumimoji="0" lang="ko-KR" altLang="en-US" sz="1200" dirty="0" err="1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남평</a:t>
            </a:r>
            <a:r>
              <a:rPr kumimoji="0" lang="ko-KR" altLang="en-US" sz="12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 문씨의 예시 예언</a:t>
            </a:r>
            <a:endParaRPr kumimoji="0" lang="en-US" altLang="ko-KR" sz="1200" dirty="0" smtClean="0">
              <a:solidFill>
                <a:srgbClr val="00206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dirty="0" smtClean="0">
                <a:latin typeface="뫼비우스 Bold" pitchFamily="2" charset="-127"/>
                <a:ea typeface="뫼비우스 Bold" pitchFamily="2" charset="-127"/>
                <a:cs typeface="한컴바탕" pitchFamily="18" charset="2"/>
              </a:rPr>
              <a:t>    1. </a:t>
            </a:r>
            <a:r>
              <a:rPr kumimoji="0" lang="ko-KR" altLang="en-US" sz="1200" dirty="0" err="1" smtClean="0">
                <a:latin typeface="뫼비우스 Bold" pitchFamily="2" charset="-127"/>
                <a:ea typeface="뫼비우스 Bold" pitchFamily="2" charset="-127"/>
                <a:cs typeface="한컴바탕" pitchFamily="18" charset="2"/>
              </a:rPr>
              <a:t>남평</a:t>
            </a:r>
            <a:r>
              <a:rPr kumimoji="0" lang="ko-KR" altLang="en-US" sz="1200" dirty="0" smtClean="0">
                <a:latin typeface="뫼비우스 Bold" pitchFamily="2" charset="-127"/>
                <a:ea typeface="뫼비우스 Bold" pitchFamily="2" charset="-127"/>
                <a:cs typeface="한컴바탕" pitchFamily="18" charset="2"/>
              </a:rPr>
              <a:t> 문씨의 시조인 </a:t>
            </a:r>
            <a:r>
              <a:rPr kumimoji="0" lang="ko-KR" altLang="en-US" sz="1200" dirty="0" err="1" smtClean="0">
                <a:latin typeface="뫼비우스 Bold" pitchFamily="2" charset="-127"/>
                <a:ea typeface="뫼비우스 Bold" pitchFamily="2" charset="-127"/>
                <a:cs typeface="한컴바탕" pitchFamily="18" charset="2"/>
              </a:rPr>
              <a:t>문다성</a:t>
            </a:r>
            <a:r>
              <a:rPr lang="en-US" altLang="ko-KR" sz="1200" b="1" dirty="0" smtClean="0">
                <a:latin typeface="뫼비우스 Bold" pitchFamily="2" charset="-127"/>
                <a:ea typeface="뫼비우스 Bold" pitchFamily="2" charset="-127"/>
              </a:rPr>
              <a:t> (</a:t>
            </a:r>
            <a:r>
              <a:rPr lang="ko-KR" altLang="en-US" sz="1200" b="1" dirty="0" err="1" smtClean="0">
                <a:latin typeface="뫼비우스 Bold" pitchFamily="2" charset="-127"/>
                <a:ea typeface="뫼비우스 Bold" pitchFamily="2" charset="-127"/>
              </a:rPr>
              <a:t>文多省</a:t>
            </a:r>
            <a:r>
              <a:rPr lang="en-US" altLang="ko-KR" sz="1200" b="1" dirty="0" smtClean="0">
                <a:latin typeface="뫼비우스 Bold" pitchFamily="2" charset="-127"/>
                <a:ea typeface="뫼비우스 Bold" pitchFamily="2" charset="-127"/>
              </a:rPr>
              <a:t>)</a:t>
            </a:r>
            <a:r>
              <a:rPr kumimoji="0" lang="ko-KR" altLang="en-US" sz="1200" dirty="0" smtClean="0">
                <a:latin typeface="뫼비우스 Bold" pitchFamily="2" charset="-127"/>
                <a:ea typeface="뫼비우스 Bold" pitchFamily="2" charset="-127"/>
                <a:cs typeface="한컴바탕" pitchFamily="18" charset="2"/>
              </a:rPr>
              <a:t> 할아버지</a:t>
            </a:r>
            <a:endParaRPr kumimoji="0" lang="en-US" altLang="ko-KR" sz="1200" dirty="0" smtClean="0">
              <a:latin typeface="뫼비우스 Bold" pitchFamily="2" charset="-127"/>
              <a:ea typeface="뫼비우스 Bold" pitchFamily="2" charset="-127"/>
              <a:cs typeface="한컴바탕" pitchFamily="18" charset="2"/>
            </a:endParaRPr>
          </a:p>
          <a:p>
            <a:pPr algn="l"/>
            <a:r>
              <a:rPr lang="en-US" altLang="ko-KR" sz="1200" dirty="0" smtClean="0">
                <a:solidFill>
                  <a:schemeClr val="bg1"/>
                </a:solidFill>
                <a:latin typeface="뫼비우스 Bold" pitchFamily="2" charset="-127"/>
                <a:ea typeface="뫼비우스 Bold" pitchFamily="2" charset="-127"/>
              </a:rPr>
              <a:t>        *</a:t>
            </a:r>
            <a:r>
              <a:rPr lang="ko-KR" altLang="en-US" sz="1200" dirty="0" smtClean="0">
                <a:solidFill>
                  <a:schemeClr val="bg1"/>
                </a:solidFill>
                <a:latin typeface="뫼비우스 Bold" pitchFamily="2" charset="-127"/>
                <a:ea typeface="뫼비우스 Bold" pitchFamily="2" charset="-127"/>
              </a:rPr>
              <a:t>신라 </a:t>
            </a:r>
            <a:r>
              <a:rPr lang="ko-KR" altLang="en-US" sz="1200" dirty="0" err="1" smtClean="0">
                <a:solidFill>
                  <a:schemeClr val="bg1"/>
                </a:solidFill>
                <a:latin typeface="뫼비우스 Bold" pitchFamily="2" charset="-127"/>
                <a:ea typeface="뫼비우스 Bold" pitchFamily="2" charset="-127"/>
              </a:rPr>
              <a:t>자비왕</a:t>
            </a:r>
            <a:r>
              <a:rPr lang="en-US" altLang="ko-KR" sz="1200" dirty="0" smtClean="0">
                <a:solidFill>
                  <a:schemeClr val="bg1"/>
                </a:solidFill>
                <a:latin typeface="뫼비우스 Bold" pitchFamily="2" charset="-127"/>
                <a:ea typeface="뫼비우스 Bold" pitchFamily="2" charset="-127"/>
              </a:rPr>
              <a:t> 15</a:t>
            </a:r>
            <a:r>
              <a:rPr lang="ko-KR" altLang="en-US" sz="1200" dirty="0" smtClean="0">
                <a:solidFill>
                  <a:schemeClr val="bg1"/>
                </a:solidFill>
                <a:latin typeface="뫼비우스 Bold" pitchFamily="2" charset="-127"/>
                <a:ea typeface="뫼비우스 Bold" pitchFamily="2" charset="-127"/>
              </a:rPr>
              <a:t>년</a:t>
            </a:r>
            <a:r>
              <a:rPr lang="en-US" altLang="ko-KR" sz="1200" dirty="0" smtClean="0">
                <a:solidFill>
                  <a:schemeClr val="bg1"/>
                </a:solidFill>
                <a:latin typeface="뫼비우스 Bold" pitchFamily="2" charset="-127"/>
                <a:ea typeface="뫼비우스 Bold" pitchFamily="2" charset="-127"/>
              </a:rPr>
              <a:t>, </a:t>
            </a:r>
            <a:r>
              <a:rPr lang="ko-KR" altLang="en-US" sz="1200" dirty="0" smtClean="0">
                <a:solidFill>
                  <a:schemeClr val="bg1"/>
                </a:solidFill>
                <a:latin typeface="뫼비우스 Bold" pitchFamily="2" charset="-127"/>
                <a:ea typeface="뫼비우스 Bold" pitchFamily="2" charset="-127"/>
              </a:rPr>
              <a:t>서기</a:t>
            </a:r>
            <a:r>
              <a:rPr lang="en-US" altLang="ko-KR" sz="1200" dirty="0" smtClean="0">
                <a:solidFill>
                  <a:schemeClr val="bg1"/>
                </a:solidFill>
                <a:latin typeface="뫼비우스 Bold" pitchFamily="2" charset="-127"/>
                <a:ea typeface="뫼비우스 Bold" pitchFamily="2" charset="-127"/>
              </a:rPr>
              <a:t>472</a:t>
            </a:r>
            <a:r>
              <a:rPr lang="ko-KR" altLang="en-US" sz="1200" dirty="0" smtClean="0">
                <a:solidFill>
                  <a:schemeClr val="bg1"/>
                </a:solidFill>
                <a:latin typeface="뫼비우스 Bold" pitchFamily="2" charset="-127"/>
                <a:ea typeface="뫼비우스 Bold" pitchFamily="2" charset="-127"/>
              </a:rPr>
              <a:t>년</a:t>
            </a:r>
            <a:endParaRPr lang="en-US" altLang="ko-KR" sz="1200" dirty="0" smtClean="0">
              <a:solidFill>
                <a:schemeClr val="bg1"/>
              </a:solidFill>
              <a:latin typeface="뫼비우스 Bold" pitchFamily="2" charset="-127"/>
              <a:ea typeface="뫼비우스 Bold" pitchFamily="2" charset="-127"/>
            </a:endParaRPr>
          </a:p>
          <a:p>
            <a:pPr algn="l"/>
            <a:r>
              <a:rPr lang="en-US" altLang="ko-KR" sz="1200" dirty="0" smtClean="0">
                <a:solidFill>
                  <a:schemeClr val="bg1"/>
                </a:solidFill>
                <a:latin typeface="뫼비우스 Bold" pitchFamily="2" charset="-127"/>
                <a:ea typeface="뫼비우스 Bold" pitchFamily="2" charset="-127"/>
              </a:rPr>
              <a:t>        *</a:t>
            </a:r>
            <a:r>
              <a:rPr lang="ko-KR" altLang="en-US" sz="1200" dirty="0" smtClean="0">
                <a:solidFill>
                  <a:schemeClr val="bg1"/>
                </a:solidFill>
                <a:latin typeface="뫼비우스 Bold" pitchFamily="2" charset="-127"/>
                <a:ea typeface="뫼비우스 Bold" pitchFamily="2" charset="-127"/>
              </a:rPr>
              <a:t>백제에서 탄생</a:t>
            </a:r>
            <a:r>
              <a:rPr lang="en-US" altLang="ko-KR" sz="1200" dirty="0" smtClean="0">
                <a:solidFill>
                  <a:schemeClr val="bg1"/>
                </a:solidFill>
                <a:latin typeface="뫼비우스 Bold" pitchFamily="2" charset="-127"/>
                <a:ea typeface="뫼비우스 Bold" pitchFamily="2" charset="-127"/>
              </a:rPr>
              <a:t>, </a:t>
            </a:r>
            <a:r>
              <a:rPr lang="ko-KR" altLang="en-US" sz="1200" dirty="0" smtClean="0">
                <a:solidFill>
                  <a:schemeClr val="bg1"/>
                </a:solidFill>
                <a:latin typeface="뫼비우스 Bold" pitchFamily="2" charset="-127"/>
                <a:ea typeface="뫼비우스 Bold" pitchFamily="2" charset="-127"/>
              </a:rPr>
              <a:t>신라궁중에서 자람</a:t>
            </a:r>
            <a:endParaRPr lang="en-US" altLang="ko-KR" sz="1200" dirty="0" smtClean="0">
              <a:solidFill>
                <a:schemeClr val="bg1"/>
              </a:solidFill>
              <a:latin typeface="뫼비우스 Bold" pitchFamily="2" charset="-127"/>
              <a:ea typeface="뫼비우스 Bold" pitchFamily="2" charset="-127"/>
            </a:endParaRPr>
          </a:p>
          <a:p>
            <a:pPr algn="l"/>
            <a:r>
              <a:rPr lang="en-US" altLang="ko-KR" sz="1200" dirty="0" smtClean="0">
                <a:solidFill>
                  <a:schemeClr val="bg1"/>
                </a:solidFill>
                <a:latin typeface="뫼비우스 Bold" pitchFamily="2" charset="-127"/>
                <a:ea typeface="뫼비우스 Bold" pitchFamily="2" charset="-127"/>
              </a:rPr>
              <a:t>        *</a:t>
            </a:r>
            <a:r>
              <a:rPr lang="ko-KR" altLang="en-US" sz="1200" dirty="0" smtClean="0">
                <a:solidFill>
                  <a:schemeClr val="bg1"/>
                </a:solidFill>
                <a:latin typeface="뫼비우스 Bold" pitchFamily="2" charset="-127"/>
                <a:ea typeface="뫼비우스 Bold" pitchFamily="2" charset="-127"/>
              </a:rPr>
              <a:t>전라남도 나주군 </a:t>
            </a:r>
            <a:r>
              <a:rPr lang="ko-KR" altLang="en-US" sz="1200" dirty="0" err="1" smtClean="0">
                <a:solidFill>
                  <a:schemeClr val="bg1"/>
                </a:solidFill>
                <a:latin typeface="뫼비우스 Bold" pitchFamily="2" charset="-127"/>
                <a:ea typeface="뫼비우스 Bold" pitchFamily="2" charset="-127"/>
              </a:rPr>
              <a:t>남평면</a:t>
            </a:r>
            <a:r>
              <a:rPr lang="ko-KR" altLang="en-US" sz="1200" dirty="0" smtClean="0">
                <a:solidFill>
                  <a:schemeClr val="bg1"/>
                </a:solidFill>
                <a:latin typeface="뫼비우스 Bold" pitchFamily="2" charset="-127"/>
                <a:ea typeface="뫼비우스 Bold" pitchFamily="2" charset="-127"/>
              </a:rPr>
              <a:t> </a:t>
            </a:r>
            <a:r>
              <a:rPr lang="ko-KR" altLang="en-US" sz="1200" dirty="0" err="1" smtClean="0">
                <a:solidFill>
                  <a:schemeClr val="bg1"/>
                </a:solidFill>
                <a:latin typeface="뫼비우스 Bold" pitchFamily="2" charset="-127"/>
                <a:ea typeface="뫼비우스 Bold" pitchFamily="2" charset="-127"/>
              </a:rPr>
              <a:t>풍림리</a:t>
            </a:r>
            <a:r>
              <a:rPr lang="ko-KR" altLang="en-US" sz="1200" dirty="0" smtClean="0">
                <a:solidFill>
                  <a:schemeClr val="bg1"/>
                </a:solidFill>
                <a:latin typeface="뫼비우스 Bold" pitchFamily="2" charset="-127"/>
                <a:ea typeface="뫼비우스 Bold" pitchFamily="2" charset="-127"/>
              </a:rPr>
              <a:t> 장자연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200" dirty="0" smtClean="0">
              <a:latin typeface="뫼비우스 Bold" pitchFamily="2" charset="-127"/>
              <a:ea typeface="뫼비우스 Bold" pitchFamily="2" charset="-127"/>
              <a:cs typeface="한컴바탕" pitchFamily="18" charset="2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</a:pPr>
            <a:r>
              <a:rPr kumimoji="0" lang="en-US" altLang="ko-KR" sz="1200" dirty="0" smtClean="0">
                <a:solidFill>
                  <a:schemeClr val="bg1"/>
                </a:solidFill>
                <a:latin typeface="뫼비우스 Bold" pitchFamily="2" charset="-127"/>
                <a:ea typeface="뫼비우스 Bold" pitchFamily="2" charset="-127"/>
              </a:rPr>
              <a:t>                “</a:t>
            </a:r>
            <a:r>
              <a:rPr kumimoji="0" lang="ko-KR" altLang="en-US" sz="1200" dirty="0" err="1" smtClean="0">
                <a:solidFill>
                  <a:schemeClr val="bg1"/>
                </a:solidFill>
                <a:latin typeface="뫼비우스 Bold" pitchFamily="2" charset="-127"/>
                <a:ea typeface="뫼비우스 Bold" pitchFamily="2" charset="-127"/>
              </a:rPr>
              <a:t>문암의</a:t>
            </a:r>
            <a:r>
              <a:rPr kumimoji="0" lang="ko-KR" altLang="en-US" sz="1200" dirty="0" smtClean="0">
                <a:solidFill>
                  <a:schemeClr val="bg1"/>
                </a:solidFill>
                <a:latin typeface="뫼비우스 Bold" pitchFamily="2" charset="-127"/>
                <a:ea typeface="뫼비우스 Bold" pitchFamily="2" charset="-127"/>
              </a:rPr>
              <a:t> 특징”</a:t>
            </a:r>
            <a:r>
              <a:rPr kumimoji="0" lang="en-US" altLang="ko-KR" sz="1200" dirty="0" smtClean="0">
                <a:solidFill>
                  <a:schemeClr val="bg1"/>
                </a:solidFill>
                <a:latin typeface="뫼비우스 Bold" pitchFamily="2" charset="-127"/>
                <a:ea typeface="뫼비우스 Bold" pitchFamily="2" charset="-127"/>
              </a:rPr>
              <a:t>-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</a:pPr>
            <a:r>
              <a:rPr kumimoji="0" lang="ko-KR" altLang="en-US" sz="1100" dirty="0" smtClean="0">
                <a:solidFill>
                  <a:schemeClr val="bg1"/>
                </a:solidFill>
                <a:latin typeface="뫼비우스 Bold" pitchFamily="2" charset="-127"/>
                <a:ea typeface="뫼비우스 Bold" pitchFamily="2" charset="-127"/>
              </a:rPr>
              <a:t>        </a:t>
            </a:r>
            <a:r>
              <a:rPr kumimoji="0" lang="ko-KR" altLang="en-US" sz="1200" dirty="0" smtClean="0">
                <a:solidFill>
                  <a:schemeClr val="bg1"/>
                </a:solidFill>
                <a:latin typeface="뫼비우스 Bold" pitchFamily="2" charset="-127"/>
                <a:ea typeface="뫼비우스 Bold" pitchFamily="2" charset="-127"/>
              </a:rPr>
              <a:t>*</a:t>
            </a:r>
            <a:r>
              <a:rPr kumimoji="0" lang="ko-KR" altLang="en-US" sz="1200" dirty="0" err="1" smtClean="0">
                <a:solidFill>
                  <a:schemeClr val="bg1"/>
                </a:solidFill>
                <a:latin typeface="뫼비우스 Bold" pitchFamily="2" charset="-127"/>
                <a:ea typeface="뫼비우스 Bold" pitchFamily="2" charset="-127"/>
              </a:rPr>
              <a:t>부모없는</a:t>
            </a:r>
            <a:r>
              <a:rPr kumimoji="0" lang="ko-KR" altLang="en-US" sz="1200" dirty="0" smtClean="0">
                <a:solidFill>
                  <a:schemeClr val="bg1"/>
                </a:solidFill>
                <a:latin typeface="뫼비우스 Bold" pitchFamily="2" charset="-127"/>
                <a:ea typeface="뫼비우스 Bold" pitchFamily="2" charset="-127"/>
              </a:rPr>
              <a:t> 신화배경</a:t>
            </a:r>
            <a:r>
              <a:rPr kumimoji="0" lang="en-US" altLang="ko-KR" sz="1200" dirty="0" smtClean="0">
                <a:solidFill>
                  <a:schemeClr val="bg1"/>
                </a:solidFill>
                <a:latin typeface="뫼비우스 Bold" pitchFamily="2" charset="-127"/>
                <a:ea typeface="뫼비우스 Bold" pitchFamily="2" charset="-127"/>
              </a:rPr>
              <a:t>, </a:t>
            </a:r>
            <a:r>
              <a:rPr kumimoji="0" lang="ko-KR" altLang="en-US" sz="1200" dirty="0" smtClean="0">
                <a:solidFill>
                  <a:schemeClr val="bg1"/>
                </a:solidFill>
                <a:latin typeface="뫼비우스 Bold" pitchFamily="2" charset="-127"/>
                <a:ea typeface="뫼비우스 Bold" pitchFamily="2" charset="-127"/>
              </a:rPr>
              <a:t>하나님이 부모 </a:t>
            </a:r>
            <a:endParaRPr kumimoji="0" lang="ko-KR" altLang="en-US" sz="800" dirty="0" smtClean="0">
              <a:solidFill>
                <a:schemeClr val="bg1"/>
              </a:solidFill>
              <a:latin typeface="뫼비우스 Bold" pitchFamily="2" charset="-127"/>
              <a:ea typeface="뫼비우스 Bold" pitchFamily="2" charset="-127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</a:pPr>
            <a:r>
              <a:rPr kumimoji="0" lang="ko-KR" altLang="en-US" sz="1200" dirty="0" smtClean="0">
                <a:solidFill>
                  <a:schemeClr val="bg1"/>
                </a:solidFill>
                <a:latin typeface="뫼비우스 Bold" pitchFamily="2" charset="-127"/>
                <a:ea typeface="뫼비우스 Bold" pitchFamily="2" charset="-127"/>
              </a:rPr>
              <a:t>        *반석</a:t>
            </a:r>
            <a:r>
              <a:rPr kumimoji="0" lang="en-US" altLang="ko-KR" sz="1200" dirty="0" smtClean="0">
                <a:solidFill>
                  <a:schemeClr val="bg1"/>
                </a:solidFill>
                <a:latin typeface="뫼비우스 Bold" pitchFamily="2" charset="-127"/>
                <a:ea typeface="뫼비우스 Bold" pitchFamily="2" charset="-127"/>
              </a:rPr>
              <a:t>(</a:t>
            </a:r>
            <a:r>
              <a:rPr kumimoji="0" lang="ko-KR" altLang="en-US" sz="1200" dirty="0" smtClean="0">
                <a:solidFill>
                  <a:schemeClr val="bg1"/>
                </a:solidFill>
                <a:latin typeface="뫼비우스 Bold" pitchFamily="2" charset="-127"/>
                <a:ea typeface="뫼비우스 Bold" pitchFamily="2" charset="-127"/>
              </a:rPr>
              <a:t>盤石</a:t>
            </a:r>
            <a:r>
              <a:rPr kumimoji="0" lang="en-US" altLang="ko-KR" sz="1200" dirty="0" smtClean="0">
                <a:solidFill>
                  <a:schemeClr val="bg1"/>
                </a:solidFill>
                <a:latin typeface="뫼비우스 Bold" pitchFamily="2" charset="-127"/>
                <a:ea typeface="뫼비우스 Bold" pitchFamily="2" charset="-127"/>
              </a:rPr>
              <a:t>), </a:t>
            </a:r>
            <a:r>
              <a:rPr kumimoji="0" lang="ko-KR" altLang="en-US" sz="1200" dirty="0" smtClean="0">
                <a:solidFill>
                  <a:schemeClr val="bg1"/>
                </a:solidFill>
                <a:latin typeface="뫼비우스 Bold" pitchFamily="2" charset="-127"/>
                <a:ea typeface="뫼비우스 Bold" pitchFamily="2" charset="-127"/>
              </a:rPr>
              <a:t>그리스도 상징 </a:t>
            </a:r>
            <a:endParaRPr kumimoji="0" lang="en-US" altLang="ko-KR" sz="1200" dirty="0" smtClean="0">
              <a:solidFill>
                <a:schemeClr val="bg1"/>
              </a:solidFill>
              <a:latin typeface="뫼비우스 Bold" pitchFamily="2" charset="-127"/>
              <a:ea typeface="뫼비우스 Bold" pitchFamily="2" charset="-127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</a:pPr>
            <a:r>
              <a:rPr kumimoji="0" lang="ko-KR" altLang="en-US" sz="1200" dirty="0" smtClean="0">
                <a:solidFill>
                  <a:schemeClr val="bg1"/>
                </a:solidFill>
                <a:latin typeface="뫼비우스 Bold" pitchFamily="2" charset="-127"/>
                <a:ea typeface="뫼비우스 Bold" pitchFamily="2" charset="-127"/>
              </a:rPr>
              <a:t>        *</a:t>
            </a:r>
            <a:r>
              <a:rPr kumimoji="0" lang="ko-KR" altLang="en-US" sz="1200" dirty="0" err="1" smtClean="0">
                <a:solidFill>
                  <a:schemeClr val="bg1"/>
                </a:solidFill>
                <a:latin typeface="뫼비우스 Bold" pitchFamily="2" charset="-127"/>
                <a:ea typeface="뫼비우스 Bold" pitchFamily="2" charset="-127"/>
              </a:rPr>
              <a:t>문암</a:t>
            </a:r>
            <a:r>
              <a:rPr kumimoji="0" lang="en-US" altLang="ko-KR" sz="1200" dirty="0" smtClean="0">
                <a:solidFill>
                  <a:schemeClr val="bg1"/>
                </a:solidFill>
                <a:latin typeface="뫼비우스 Bold" pitchFamily="2" charset="-127"/>
                <a:ea typeface="뫼비우스 Bold" pitchFamily="2" charset="-127"/>
              </a:rPr>
              <a:t>(</a:t>
            </a:r>
            <a:r>
              <a:rPr kumimoji="0" lang="ko-KR" altLang="en-US" sz="1200" dirty="0" err="1" smtClean="0">
                <a:solidFill>
                  <a:schemeClr val="bg1"/>
                </a:solidFill>
                <a:latin typeface="뫼비우스 Bold" pitchFamily="2" charset="-127"/>
                <a:ea typeface="뫼비우스 Bold" pitchFamily="2" charset="-127"/>
              </a:rPr>
              <a:t>文岩</a:t>
            </a:r>
            <a:r>
              <a:rPr kumimoji="0" lang="en-US" altLang="ko-KR" sz="1200" dirty="0" smtClean="0">
                <a:solidFill>
                  <a:schemeClr val="bg1"/>
                </a:solidFill>
                <a:latin typeface="뫼비우스 Bold" pitchFamily="2" charset="-127"/>
                <a:ea typeface="뫼비우스 Bold" pitchFamily="2" charset="-127"/>
              </a:rPr>
              <a:t>), </a:t>
            </a:r>
            <a:r>
              <a:rPr kumimoji="0" lang="ko-KR" altLang="en-US" sz="1200" dirty="0" smtClean="0">
                <a:solidFill>
                  <a:schemeClr val="bg1"/>
                </a:solidFill>
                <a:latin typeface="뫼비우스 Bold" pitchFamily="2" charset="-127"/>
                <a:ea typeface="뫼비우스 Bold" pitchFamily="2" charset="-127"/>
              </a:rPr>
              <a:t>말씀 상징</a:t>
            </a:r>
            <a:endParaRPr kumimoji="0" lang="en-US" altLang="ko-KR" sz="1200" dirty="0" smtClean="0">
              <a:solidFill>
                <a:schemeClr val="bg1"/>
              </a:solidFill>
              <a:latin typeface="뫼비우스 Bold" pitchFamily="2" charset="-127"/>
              <a:ea typeface="뫼비우스 Bold" pitchFamily="2" charset="-127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FB290-FB73-4D30-BEAF-BABA30DB07C0}" type="slidenum">
              <a:rPr lang="ko-KR" altLang="en-US" smtClean="0"/>
              <a:pPr/>
              <a:t>13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D6935BC-8D44-4EB2-A71F-E01B5B4D5CD2}" type="slidenum">
              <a:rPr lang="en-US" altLang="ko-KR" smtClean="0"/>
              <a:pPr/>
              <a:t>14</a:t>
            </a:fld>
            <a:endParaRPr lang="en-US" altLang="ko-KR" dirty="0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dirty="0" smtClean="0">
                <a:latin typeface="HY견고딕" pitchFamily="18" charset="-127"/>
                <a:ea typeface="HY견고딕" pitchFamily="18" charset="-127"/>
              </a:rPr>
              <a:t>III</a:t>
            </a:r>
            <a:r>
              <a:rPr kumimoji="0" lang="en-US" altLang="ko-KR" sz="1100" kern="12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n-cs"/>
              </a:rPr>
              <a:t>. </a:t>
            </a:r>
            <a:r>
              <a:rPr kumimoji="0" lang="ko-KR" altLang="en-US" sz="1100" kern="1200" dirty="0" err="1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n-cs"/>
              </a:rPr>
              <a:t>참아버님의</a:t>
            </a:r>
            <a:r>
              <a:rPr kumimoji="0" lang="ko-KR" altLang="en-US" sz="1100" kern="12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n-cs"/>
              </a:rPr>
              <a:t> 탄생</a:t>
            </a:r>
            <a:endParaRPr kumimoji="0" lang="en-US" altLang="ko-KR" sz="1100" kern="1200" dirty="0" smtClean="0">
              <a:solidFill>
                <a:schemeClr val="tx1"/>
              </a:solidFill>
              <a:latin typeface="HY견고딕" pitchFamily="18" charset="-127"/>
              <a:ea typeface="HY견고딕" pitchFamily="18" charset="-127"/>
              <a:cs typeface="+mn-cs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100" kern="1200" dirty="0" smtClean="0">
              <a:solidFill>
                <a:schemeClr val="tx1"/>
              </a:solidFill>
              <a:latin typeface="HY견고딕" pitchFamily="18" charset="-127"/>
              <a:ea typeface="HY견고딕" pitchFamily="18" charset="-127"/>
              <a:cs typeface="+mn-cs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B. </a:t>
            </a:r>
            <a:r>
              <a:rPr kumimoji="0" lang="ko-KR" altLang="en-US" sz="1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하늘이 준비한 </a:t>
            </a:r>
            <a:r>
              <a:rPr kumimoji="0" lang="ko-KR" altLang="en-US" sz="11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남평</a:t>
            </a:r>
            <a:r>
              <a:rPr kumimoji="0" lang="ko-KR" altLang="en-US" sz="1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문씨의 예시 예언</a:t>
            </a:r>
            <a:endParaRPr kumimoji="0" lang="en-US" altLang="ko-KR" sz="11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100" kern="10" dirty="0" smtClean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MD솔체"/>
              <a:ea typeface="MD솔체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1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MD솔체"/>
                <a:ea typeface="MD솔체"/>
              </a:rPr>
              <a:t>     </a:t>
            </a:r>
            <a:r>
              <a:rPr lang="en-US" altLang="ko-KR" sz="12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MD솔체"/>
                <a:ea typeface="MD솔체"/>
              </a:rPr>
              <a:t>"</a:t>
            </a:r>
            <a:r>
              <a:rPr lang="ko-KR" altLang="en-US" sz="12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MD솔체"/>
                <a:ea typeface="MD솔체"/>
              </a:rPr>
              <a:t>거지와 손님 대접의 가풍</a:t>
            </a:r>
            <a:r>
              <a:rPr lang="en-US" altLang="ko-KR" sz="12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MD솔체"/>
                <a:ea typeface="MD솔체"/>
              </a:rPr>
              <a:t>”</a:t>
            </a:r>
          </a:p>
          <a:p>
            <a:pPr algn="l">
              <a:defRPr/>
            </a:pPr>
            <a:r>
              <a:rPr lang="en-US" altLang="ko-KR" sz="12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D솔체"/>
                <a:ea typeface="MD솔체"/>
              </a:rPr>
              <a:t>"</a:t>
            </a:r>
            <a:r>
              <a:rPr lang="ko-KR" altLang="en-US" sz="12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D솔체"/>
                <a:ea typeface="MD솔체"/>
              </a:rPr>
              <a:t>팔도강산에서 </a:t>
            </a:r>
            <a:r>
              <a:rPr lang="ko-KR" altLang="en-US" sz="1200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D솔체"/>
                <a:ea typeface="MD솔체"/>
              </a:rPr>
              <a:t>우리집</a:t>
            </a:r>
            <a:r>
              <a:rPr lang="ko-KR" altLang="en-US" sz="12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D솔체"/>
                <a:ea typeface="MD솔체"/>
              </a:rPr>
              <a:t> 찾아오는</a:t>
            </a:r>
          </a:p>
          <a:p>
            <a:pPr algn="l">
              <a:defRPr/>
            </a:pPr>
            <a:r>
              <a:rPr lang="ko-KR" altLang="en-US" sz="12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D솔체"/>
                <a:ea typeface="MD솔체"/>
              </a:rPr>
              <a:t>사람은 후히 대접해 보내라</a:t>
            </a:r>
            <a:r>
              <a:rPr lang="en-US" altLang="ko-KR" sz="12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D솔체"/>
                <a:ea typeface="MD솔체"/>
              </a:rPr>
              <a:t>"</a:t>
            </a:r>
            <a:endParaRPr lang="ko-KR" altLang="en-US" sz="1200" kern="10" dirty="0" smtClean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MD솔체"/>
              <a:ea typeface="MD솔체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100" kern="1200" dirty="0" smtClean="0">
              <a:solidFill>
                <a:schemeClr val="tx1"/>
              </a:solidFill>
              <a:latin typeface="HY견고딕" pitchFamily="18" charset="-127"/>
              <a:ea typeface="HY견고딕" pitchFamily="18" charset="-127"/>
              <a:cs typeface="+mn-cs"/>
            </a:endParaRPr>
          </a:p>
          <a:p>
            <a:pPr eaLnBrk="1" hangingPunct="1"/>
            <a:endParaRPr lang="en-US" altLang="ko-KR" dirty="0" smtClean="0"/>
          </a:p>
          <a:p>
            <a:pPr eaLnBrk="1" hangingPunct="1"/>
            <a:endParaRPr lang="en-US" altLang="ko-KR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dirty="0" smtClean="0">
                <a:latin typeface="HY견고딕" pitchFamily="18" charset="-127"/>
                <a:ea typeface="HY견고딕" pitchFamily="18" charset="-127"/>
              </a:rPr>
              <a:t>III</a:t>
            </a:r>
            <a:r>
              <a:rPr kumimoji="0" lang="en-US" altLang="ko-KR" sz="1200" kern="12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n-cs"/>
              </a:rPr>
              <a:t>. </a:t>
            </a:r>
            <a:r>
              <a:rPr kumimoji="0" lang="ko-KR" altLang="en-US" sz="1200" kern="1200" dirty="0" err="1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n-cs"/>
              </a:rPr>
              <a:t>참아버님의</a:t>
            </a:r>
            <a:r>
              <a:rPr kumimoji="0" lang="ko-KR" altLang="en-US" sz="1200" kern="12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n-cs"/>
              </a:rPr>
              <a:t> 탄생</a:t>
            </a:r>
            <a:endParaRPr kumimoji="0" lang="en-US" altLang="ko-KR" sz="1200" kern="1200" dirty="0" smtClean="0">
              <a:solidFill>
                <a:schemeClr val="tx1"/>
              </a:solidFill>
              <a:latin typeface="HY견고딕" pitchFamily="18" charset="-127"/>
              <a:ea typeface="HY견고딕" pitchFamily="18" charset="-127"/>
              <a:cs typeface="+mn-cs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200" kern="1200" dirty="0" smtClean="0">
              <a:solidFill>
                <a:schemeClr val="tx1"/>
              </a:solidFill>
              <a:latin typeface="HY견고딕" pitchFamily="18" charset="-127"/>
              <a:ea typeface="HY견고딕" pitchFamily="18" charset="-127"/>
              <a:cs typeface="+mn-cs"/>
            </a:endParaRPr>
          </a:p>
          <a:p>
            <a:pPr marL="228600" marR="0" indent="-2286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 startAt="2"/>
              <a:tabLst/>
              <a:defRPr/>
            </a:pPr>
            <a:r>
              <a:rPr kumimoji="0" lang="ko-KR" altLang="en-US" sz="12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하늘이 준비한 </a:t>
            </a:r>
            <a:r>
              <a:rPr kumimoji="0" lang="ko-KR" altLang="en-US" sz="1200" dirty="0" err="1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남평</a:t>
            </a:r>
            <a:r>
              <a:rPr kumimoji="0" lang="ko-KR" altLang="en-US" sz="12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 문씨의 예시 예언</a:t>
            </a:r>
            <a:endParaRPr kumimoji="0" lang="en-US" altLang="ko-KR" sz="1200" dirty="0" smtClean="0">
              <a:solidFill>
                <a:srgbClr val="00206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228600" marR="0" indent="-2286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200" dirty="0" smtClean="0">
              <a:solidFill>
                <a:srgbClr val="00206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228600" marR="0" indent="-2286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뫼비우스 Bold" pitchFamily="2" charset="-127"/>
                <a:ea typeface="뫼비우스 Bold" pitchFamily="2" charset="-127"/>
                <a:cs typeface="한컴바탕" pitchFamily="18" charset="2"/>
              </a:rPr>
              <a:t>     2. </a:t>
            </a:r>
            <a:r>
              <a:rPr kumimoji="0" lang="ko-KR" alt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뫼비우스 Bold" pitchFamily="2" charset="-127"/>
                <a:ea typeface="뫼비우스 Bold" pitchFamily="2" charset="-127"/>
                <a:cs typeface="한컴바탕" pitchFamily="18" charset="2"/>
              </a:rPr>
              <a:t>증조부 문선옥 할아버지</a:t>
            </a:r>
            <a:endParaRPr kumimoji="0" lang="en-US" altLang="ko-KR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뫼비우스 Bold" pitchFamily="2" charset="-127"/>
              <a:ea typeface="뫼비우스 Bold" pitchFamily="2" charset="-127"/>
              <a:cs typeface="한컴바탕" pitchFamily="18" charset="2"/>
            </a:endParaRPr>
          </a:p>
          <a:p>
            <a:pPr algn="l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None/>
              <a:defRPr/>
            </a:pPr>
            <a:r>
              <a:rPr kumimoji="0" lang="en-US" altLang="ko-KR" sz="1200" b="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뫼비우스 Bold" pitchFamily="2" charset="-127"/>
                <a:ea typeface="뫼비우스 Bold" pitchFamily="2" charset="-127"/>
                <a:cs typeface="한컴바탕" pitchFamily="18" charset="2"/>
              </a:rPr>
              <a:t>         * </a:t>
            </a:r>
            <a:r>
              <a:rPr kumimoji="0" lang="ko-KR" altLang="en-US" sz="1200" b="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증조부 때 현재의 </a:t>
            </a:r>
            <a:r>
              <a:rPr kumimoji="0" lang="ko-KR" altLang="en-US" sz="1200" b="0" dirty="0" err="1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상사리로</a:t>
            </a:r>
            <a:r>
              <a:rPr kumimoji="0" lang="ko-KR" altLang="en-US" sz="1200" b="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 이주</a:t>
            </a:r>
            <a:endParaRPr kumimoji="0" lang="en-US" altLang="ko-KR" sz="1200" b="0" dirty="0" smtClean="0">
              <a:solidFill>
                <a:srgbClr val="002060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l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None/>
              <a:defRPr/>
            </a:pPr>
            <a:r>
              <a:rPr kumimoji="0" lang="ko-KR" altLang="en-US" sz="1200" b="0" baseline="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         </a:t>
            </a:r>
            <a:r>
              <a:rPr kumimoji="0" lang="en-US" altLang="ko-KR" sz="1200" b="0" baseline="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* </a:t>
            </a:r>
            <a:r>
              <a:rPr kumimoji="0" lang="ko-KR" altLang="en-US" sz="1200" b="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극단적 </a:t>
            </a:r>
            <a:r>
              <a:rPr kumimoji="0" lang="ko-KR" altLang="en-US" sz="1200" b="0" dirty="0" err="1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적빈</a:t>
            </a:r>
            <a:r>
              <a:rPr kumimoji="0" lang="ko-KR" altLang="en-US" sz="1200" b="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 상태에서 근면</a:t>
            </a:r>
            <a:r>
              <a:rPr kumimoji="0" lang="en-US" altLang="ko-KR" sz="1200" b="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kumimoji="0" lang="ko-KR" altLang="en-US" sz="1200" b="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성실로 </a:t>
            </a:r>
            <a:r>
              <a:rPr kumimoji="0" lang="ko-KR" altLang="en-US" sz="1200" b="0" dirty="0" err="1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수천석의</a:t>
            </a:r>
            <a:r>
              <a:rPr kumimoji="0" lang="ko-KR" altLang="en-US" sz="1200" b="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 부자가 됨</a:t>
            </a:r>
            <a:endParaRPr kumimoji="0" lang="en-US" altLang="ko-KR" sz="1200" b="0" dirty="0" smtClean="0">
              <a:solidFill>
                <a:srgbClr val="002060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defRPr/>
            </a:pPr>
            <a:r>
              <a:rPr kumimoji="0" lang="en-US" altLang="ko-KR" sz="300" b="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         *</a:t>
            </a:r>
            <a:r>
              <a:rPr kumimoji="0" lang="en-US" altLang="ko-KR" sz="1200" b="0" dirty="0" smtClean="0">
                <a:solidFill>
                  <a:schemeClr val="accent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‘</a:t>
            </a:r>
            <a:r>
              <a:rPr kumimoji="0" lang="ko-KR" altLang="en-US" sz="1200" b="0" dirty="0" smtClean="0">
                <a:solidFill>
                  <a:schemeClr val="accent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팔도강산 사람에게 밥을 먹이면</a:t>
            </a:r>
            <a:r>
              <a:rPr kumimoji="0" lang="en-US" altLang="ko-KR" sz="1200" b="0" dirty="0" smtClean="0">
                <a:solidFill>
                  <a:schemeClr val="accent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  <a:r>
              <a:rPr kumimoji="0" lang="ko-KR" altLang="en-US" sz="1200" b="0" dirty="0" smtClean="0">
                <a:solidFill>
                  <a:schemeClr val="accent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팔도강산에서 복이 몰려든다</a:t>
            </a:r>
            <a:r>
              <a:rPr kumimoji="0" lang="en-US" altLang="ko-KR" sz="1200" b="0" dirty="0" smtClean="0">
                <a:solidFill>
                  <a:schemeClr val="accent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.’</a:t>
            </a:r>
            <a:endParaRPr kumimoji="0" lang="en-US" altLang="ko-KR" sz="1200" b="0" dirty="0" smtClean="0">
              <a:solidFill>
                <a:srgbClr val="002060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l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None/>
              <a:defRPr/>
            </a:pPr>
            <a:r>
              <a:rPr kumimoji="0" lang="en-US" altLang="ko-KR" sz="1200" baseline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뫼비우스 Bold" pitchFamily="2" charset="-127"/>
                <a:ea typeface="뫼비우스 Bold" pitchFamily="2" charset="-127"/>
              </a:rPr>
              <a:t>         *</a:t>
            </a:r>
            <a:r>
              <a:rPr kumimoji="0" lang="ko-KR" altLang="en-US" sz="1200" baseline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뫼비우스 Bold" pitchFamily="2" charset="-127"/>
                <a:ea typeface="뫼비우스 Bold" pitchFamily="2" charset="-127"/>
              </a:rPr>
              <a:t> </a:t>
            </a:r>
            <a:r>
              <a:rPr kumimoji="0" lang="ko-KR" altLang="en-US" sz="14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뫼비우스 Bold" pitchFamily="2" charset="-127"/>
                <a:ea typeface="뫼비우스 Bold" pitchFamily="2" charset="-127"/>
              </a:rPr>
              <a:t>후손 가운데 역사적 큰 인물이 난다</a:t>
            </a:r>
            <a:r>
              <a:rPr kumimoji="0" lang="ko-KR" altLang="en-US" sz="12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뫼비우스 Bold" pitchFamily="2" charset="-127"/>
                <a:ea typeface="뫼비우스 Bold" pitchFamily="2" charset="-127"/>
              </a:rPr>
              <a:t> </a:t>
            </a:r>
            <a:r>
              <a:rPr kumimoji="0" lang="ko-KR" altLang="en-US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고 유언</a:t>
            </a:r>
            <a:endParaRPr kumimoji="0" lang="en-US" altLang="ko-KR" sz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FB290-FB73-4D30-BEAF-BABA30DB07C0}" type="slidenum">
              <a:rPr lang="ko-KR" altLang="en-US" smtClean="0"/>
              <a:pPr/>
              <a:t>15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dirty="0" smtClean="0">
                <a:latin typeface="HY견고딕" pitchFamily="18" charset="-127"/>
                <a:ea typeface="HY견고딕" pitchFamily="18" charset="-127"/>
              </a:rPr>
              <a:t>III</a:t>
            </a:r>
            <a:r>
              <a:rPr kumimoji="0" lang="en-US" altLang="ko-KR" sz="1200" kern="12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n-cs"/>
              </a:rPr>
              <a:t>. </a:t>
            </a:r>
            <a:r>
              <a:rPr kumimoji="0" lang="ko-KR" altLang="en-US" sz="1200" kern="1200" dirty="0" err="1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n-cs"/>
              </a:rPr>
              <a:t>참아버님의</a:t>
            </a:r>
            <a:r>
              <a:rPr kumimoji="0" lang="ko-KR" altLang="en-US" sz="1200" kern="12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n-cs"/>
              </a:rPr>
              <a:t> 탄생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marL="228600" marR="0" indent="-2286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 startAt="2"/>
              <a:tabLst/>
              <a:defRPr/>
            </a:pPr>
            <a:r>
              <a:rPr kumimoji="0" lang="ko-KR" altLang="en-US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하늘이 준비한 </a:t>
            </a:r>
            <a:r>
              <a:rPr kumimoji="0" lang="ko-KR" altLang="en-US" sz="1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남평</a:t>
            </a:r>
            <a:r>
              <a:rPr kumimoji="0" lang="ko-KR" altLang="en-US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문씨의 예시 예언</a:t>
            </a:r>
            <a:endParaRPr kumimoji="0" lang="en-US" altLang="ko-KR" sz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marL="228600" marR="0" indent="-2286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한컴바탕" pitchFamily="18" charset="2"/>
              </a:rPr>
              <a:t>     3. </a:t>
            </a:r>
            <a:r>
              <a:rPr kumimoji="0" lang="ko-KR" alt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한컴바탕" pitchFamily="18" charset="2"/>
              </a:rPr>
              <a:t>조부 </a:t>
            </a:r>
            <a:r>
              <a:rPr kumimoji="0" lang="ko-KR" altLang="en-US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한컴바탕" pitchFamily="18" charset="2"/>
              </a:rPr>
              <a:t>문치국</a:t>
            </a:r>
            <a:r>
              <a:rPr kumimoji="0" lang="en-US" altLang="ko-K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한컴바탕" pitchFamily="18" charset="2"/>
              </a:rPr>
              <a:t>(</a:t>
            </a:r>
            <a:r>
              <a:rPr lang="en-US" altLang="ko-KR" sz="1200" b="1" dirty="0" smtClean="0">
                <a:solidFill>
                  <a:srgbClr val="000099"/>
                </a:solidFill>
                <a:latin typeface="HY목각파임B" pitchFamily="18" charset="-127"/>
                <a:ea typeface="HY목각파임B" pitchFamily="18" charset="-127"/>
              </a:rPr>
              <a:t>(</a:t>
            </a:r>
            <a:r>
              <a:rPr lang="ko-KR" altLang="en-US" sz="1200" b="1" dirty="0" smtClean="0">
                <a:solidFill>
                  <a:srgbClr val="000099"/>
                </a:solidFill>
                <a:latin typeface="HY목각파임B" pitchFamily="18" charset="-127"/>
                <a:ea typeface="HY목각파임B" pitchFamily="18" charset="-127"/>
              </a:rPr>
              <a:t>致國</a:t>
            </a:r>
            <a:r>
              <a:rPr lang="en-US" altLang="ko-KR" sz="1200" b="1" dirty="0" smtClean="0">
                <a:solidFill>
                  <a:srgbClr val="000099"/>
                </a:solidFill>
                <a:latin typeface="HY목각파임B" pitchFamily="18" charset="-127"/>
                <a:ea typeface="HY목각파임B" pitchFamily="18" charset="-127"/>
              </a:rPr>
              <a:t>:1870-?) </a:t>
            </a:r>
            <a:r>
              <a:rPr lang="ko-KR" altLang="en-US" sz="1200" b="1" dirty="0" smtClean="0">
                <a:latin typeface="HY목각파임B" pitchFamily="18" charset="-127"/>
                <a:ea typeface="HY목각파임B" pitchFamily="18" charset="-127"/>
              </a:rPr>
              <a:t>선생</a:t>
            </a:r>
            <a:r>
              <a:rPr lang="ko-KR" altLang="en-US" sz="1200" dirty="0" smtClean="0">
                <a:solidFill>
                  <a:srgbClr val="000099"/>
                </a:solidFill>
                <a:latin typeface="궁서체" pitchFamily="17" charset="-127"/>
                <a:ea typeface="궁서체" pitchFamily="17" charset="-127"/>
              </a:rPr>
              <a:t> </a:t>
            </a:r>
            <a:endParaRPr kumimoji="0" lang="ko-KR" altLang="en-US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한컴바탕" pitchFamily="18" charset="2"/>
            </a:endParaRPr>
          </a:p>
          <a:p>
            <a:pPr algn="l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40000"/>
                  <a:lumOff val="60000"/>
                </a:schemeClr>
              </a:buClr>
              <a:buFont typeface="Wingdings" pitchFamily="2" charset="2"/>
              <a:buNone/>
              <a:defRPr/>
            </a:pPr>
            <a:r>
              <a:rPr kumimoji="0" lang="ko-KR" altLang="en-US" sz="1100" baseline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       </a:t>
            </a:r>
            <a:r>
              <a:rPr kumimoji="0" lang="en-US" altLang="ko-KR" sz="1100" baseline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* </a:t>
            </a:r>
            <a:r>
              <a:rPr kumimoji="0" lang="ko-KR" altLang="en-US" sz="1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정감록을 신봉하셨던 분 </a:t>
            </a:r>
            <a:endParaRPr kumimoji="0" lang="en-US" altLang="ko-KR" sz="11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algn="l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40000"/>
                  <a:lumOff val="60000"/>
                </a:schemeClr>
              </a:buClr>
              <a:buFont typeface="Wingdings" pitchFamily="2" charset="2"/>
              <a:buNone/>
              <a:defRPr/>
            </a:pPr>
            <a:r>
              <a:rPr kumimoji="0" lang="en-US" altLang="ko-KR" sz="1200" baseline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뫼비우스 Bold" pitchFamily="2" charset="-127"/>
                <a:ea typeface="뫼비우스 Bold" pitchFamily="2" charset="-127"/>
              </a:rPr>
              <a:t>        * </a:t>
            </a:r>
            <a:r>
              <a:rPr kumimoji="0" lang="en-US" altLang="ko-KR" sz="12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뫼비우스 Bold" pitchFamily="2" charset="-127"/>
                <a:ea typeface="뫼비우스 Bold" pitchFamily="2" charset="-127"/>
              </a:rPr>
              <a:t>‘</a:t>
            </a:r>
            <a:r>
              <a:rPr kumimoji="0" lang="ko-KR" altLang="en-US" sz="12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뫼비우스 Bold" pitchFamily="2" charset="-127"/>
                <a:ea typeface="뫼비우스 Bold" pitchFamily="2" charset="-127"/>
              </a:rPr>
              <a:t>장차 큰 인물이 될 것인즉 </a:t>
            </a:r>
            <a:r>
              <a:rPr kumimoji="0" lang="en-US" altLang="ko-KR" sz="12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뫼비우스 Bold" pitchFamily="2" charset="-127"/>
                <a:ea typeface="뫼비우스 Bold" pitchFamily="2" charset="-127"/>
              </a:rPr>
              <a:t> </a:t>
            </a:r>
            <a:r>
              <a:rPr kumimoji="0" lang="ko-KR" altLang="en-US" sz="12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뫼비우스 Bold" pitchFamily="2" charset="-127"/>
                <a:ea typeface="뫼비우스 Bold" pitchFamily="2" charset="-127"/>
              </a:rPr>
              <a:t>저가 원하는 데로 도와라</a:t>
            </a:r>
            <a:r>
              <a:rPr kumimoji="0" lang="en-US" altLang="ko-KR" sz="12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뫼비우스 Bold" pitchFamily="2" charset="-127"/>
                <a:ea typeface="뫼비우스 Bold" pitchFamily="2" charset="-127"/>
              </a:rPr>
              <a:t>.’</a:t>
            </a:r>
            <a:endParaRPr lang="ko-KR" altLang="en-US" u="sng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FB290-FB73-4D30-BEAF-BABA30DB07C0}" type="slidenum">
              <a:rPr lang="ko-KR" altLang="en-US" smtClean="0"/>
              <a:pPr/>
              <a:t>16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dirty="0" smtClean="0">
                <a:latin typeface="HY견고딕" pitchFamily="18" charset="-127"/>
                <a:ea typeface="HY견고딕" pitchFamily="18" charset="-127"/>
              </a:rPr>
              <a:t>III</a:t>
            </a:r>
            <a:r>
              <a:rPr kumimoji="0" lang="en-US" altLang="ko-KR" sz="1200" kern="12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n-cs"/>
              </a:rPr>
              <a:t>. </a:t>
            </a:r>
            <a:r>
              <a:rPr kumimoji="0" lang="ko-KR" altLang="en-US" sz="1200" kern="1200" dirty="0" err="1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n-cs"/>
              </a:rPr>
              <a:t>참아버님의</a:t>
            </a:r>
            <a:r>
              <a:rPr kumimoji="0" lang="ko-KR" altLang="en-US" sz="1200" kern="12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n-cs"/>
              </a:rPr>
              <a:t> 탄생</a:t>
            </a:r>
            <a:endParaRPr kumimoji="0" lang="en-US" altLang="ko-KR" sz="1200" kern="1200" dirty="0" smtClean="0">
              <a:solidFill>
                <a:schemeClr val="tx1"/>
              </a:solidFill>
              <a:latin typeface="HY견고딕" pitchFamily="18" charset="-127"/>
              <a:ea typeface="HY견고딕" pitchFamily="18" charset="-127"/>
              <a:cs typeface="+mn-cs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     B.  </a:t>
            </a:r>
            <a:r>
              <a:rPr kumimoji="0" lang="ko-KR" altLang="en-US" sz="12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하늘이 준비한 </a:t>
            </a:r>
            <a:r>
              <a:rPr kumimoji="0" lang="ko-KR" altLang="en-US" sz="1200" dirty="0" err="1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남평</a:t>
            </a:r>
            <a:r>
              <a:rPr kumimoji="0" lang="ko-KR" altLang="en-US" sz="12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 문씨의 예시 예언</a:t>
            </a:r>
            <a:endParaRPr kumimoji="0" lang="en-US" altLang="ko-KR" sz="1200" dirty="0" smtClean="0">
              <a:solidFill>
                <a:srgbClr val="00206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          </a:t>
            </a:r>
            <a:r>
              <a:rPr kumimoji="0" lang="en-US" altLang="ko-K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한컴바탕" pitchFamily="18" charset="2"/>
              </a:rPr>
              <a:t>4. </a:t>
            </a:r>
            <a:r>
              <a:rPr kumimoji="0" lang="ko-KR" alt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한컴바탕" pitchFamily="18" charset="2"/>
              </a:rPr>
              <a:t>종조부 문윤국 목사</a:t>
            </a:r>
            <a:r>
              <a:rPr kumimoji="0" lang="en-US" altLang="ko-K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한컴바탕" pitchFamily="18" charset="2"/>
              </a:rPr>
              <a:t>(1877-1958)</a:t>
            </a:r>
          </a:p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40000"/>
                  <a:lumOff val="60000"/>
                </a:schemeClr>
              </a:buClr>
              <a:defRPr/>
            </a:pPr>
            <a:r>
              <a:rPr kumimoji="0" lang="en-US" altLang="ko-KR" sz="1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한컴바탕" pitchFamily="18" charset="2"/>
              </a:rPr>
              <a:t>              </a:t>
            </a:r>
            <a:r>
              <a:rPr kumimoji="0" lang="ko-KR" altLang="en-US" sz="16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뫼비우스 Bold" pitchFamily="2" charset="-127"/>
                <a:ea typeface="뫼비우스 Bold" pitchFamily="2" charset="-127"/>
              </a:rPr>
              <a:t>자신의 집안에 메시아가 올 것을 </a:t>
            </a:r>
            <a:r>
              <a:rPr kumimoji="0" lang="ko-KR" altLang="en-US" sz="1600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뫼비우스 Bold" pitchFamily="2" charset="-127"/>
                <a:ea typeface="뫼비우스 Bold" pitchFamily="2" charset="-127"/>
              </a:rPr>
              <a:t>계시받고</a:t>
            </a:r>
            <a:r>
              <a:rPr kumimoji="0" lang="ko-KR" altLang="en-US" sz="16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뫼비우스 Bold" pitchFamily="2" charset="-127"/>
                <a:ea typeface="뫼비우스 Bold" pitchFamily="2" charset="-127"/>
              </a:rPr>
              <a:t> </a:t>
            </a:r>
            <a:r>
              <a:rPr kumimoji="0" lang="ko-KR" altLang="en-US" sz="1600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뫼비우스 Bold" pitchFamily="2" charset="-127"/>
                <a:ea typeface="뫼비우스 Bold" pitchFamily="2" charset="-127"/>
              </a:rPr>
              <a:t>목사가됨</a:t>
            </a:r>
            <a:endParaRPr kumimoji="0" lang="en-US" altLang="ko-KR" sz="1600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뫼비우스 Bold" pitchFamily="2" charset="-127"/>
              <a:ea typeface="뫼비우스 Bold" pitchFamily="2" charset="-127"/>
            </a:endParaRPr>
          </a:p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40000"/>
                  <a:lumOff val="60000"/>
                </a:schemeClr>
              </a:buClr>
              <a:defRPr/>
            </a:pPr>
            <a:r>
              <a:rPr kumimoji="0" lang="en-US" altLang="ko-KR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             1913: </a:t>
            </a:r>
            <a:r>
              <a:rPr kumimoji="0" lang="ko-KR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평양신학교 입학</a:t>
            </a:r>
            <a:endParaRPr kumimoji="0" lang="en-US" altLang="ko-KR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40000"/>
                  <a:lumOff val="60000"/>
                </a:schemeClr>
              </a:buClr>
              <a:defRPr/>
            </a:pPr>
            <a:r>
              <a:rPr kumimoji="0" lang="en-US" altLang="ko-KR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             1917: </a:t>
            </a:r>
            <a:r>
              <a:rPr kumimoji="0" lang="ko-KR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평북노회 목사 안수</a:t>
            </a:r>
            <a:r>
              <a:rPr kumimoji="0" lang="en-US" altLang="ko-KR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kumimoji="0" lang="ko-KR" alt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덕언</a:t>
            </a:r>
            <a:r>
              <a:rPr kumimoji="0" lang="en-US" altLang="ko-KR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,</a:t>
            </a:r>
            <a:r>
              <a:rPr kumimoji="0" lang="ko-KR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ko-KR" alt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덕흥</a:t>
            </a:r>
            <a:r>
              <a:rPr kumimoji="0" lang="en-US" altLang="ko-KR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,</a:t>
            </a:r>
            <a:r>
              <a:rPr kumimoji="0" lang="ko-KR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연봉교회 담임</a:t>
            </a:r>
          </a:p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40000"/>
                  <a:lumOff val="60000"/>
                </a:schemeClr>
              </a:buClr>
              <a:defRPr/>
            </a:pPr>
            <a:r>
              <a:rPr kumimoji="0" lang="en-US" altLang="ko-KR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             1919: </a:t>
            </a:r>
            <a:r>
              <a:rPr kumimoji="0" lang="ko-KR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평북노회 독립운동발기인 서명</a:t>
            </a:r>
            <a:r>
              <a:rPr kumimoji="0" lang="en-US" altLang="ko-KR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.  3.1</a:t>
            </a:r>
            <a:r>
              <a:rPr kumimoji="0" lang="ko-KR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운동 때 만세운동 주도</a:t>
            </a:r>
            <a:r>
              <a:rPr kumimoji="0" lang="en-US" altLang="ko-KR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40000"/>
                  <a:lumOff val="60000"/>
                </a:schemeClr>
              </a:buClr>
              <a:defRPr/>
            </a:pPr>
            <a:r>
              <a:rPr kumimoji="0" lang="en-US" altLang="ko-KR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             1921: </a:t>
            </a:r>
            <a:r>
              <a:rPr kumimoji="0" lang="ko-KR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임시정부 군자금 </a:t>
            </a:r>
            <a:r>
              <a:rPr kumimoji="0" lang="en-US" altLang="ko-KR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7</a:t>
            </a:r>
            <a:r>
              <a:rPr kumimoji="0" lang="ko-KR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만환 송금 강원도 정선군 은거</a:t>
            </a:r>
            <a:endParaRPr kumimoji="0" lang="en-US" altLang="ko-KR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40000"/>
                  <a:lumOff val="60000"/>
                </a:schemeClr>
              </a:buClr>
              <a:defRPr/>
            </a:pPr>
            <a:r>
              <a:rPr kumimoji="0" lang="ko-KR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              이승만 대통령이 헬기 세 번 보내 출사 권유</a:t>
            </a:r>
          </a:p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40000"/>
                  <a:lumOff val="60000"/>
                </a:schemeClr>
              </a:buClr>
              <a:defRPr/>
            </a:pPr>
            <a:r>
              <a:rPr kumimoji="0" lang="ko-KR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              문용기 장로에게 현몽</a:t>
            </a:r>
            <a:r>
              <a:rPr kumimoji="0" lang="en-US" altLang="ko-KR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, 1970</a:t>
            </a:r>
            <a:r>
              <a:rPr kumimoji="0" lang="ko-KR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년 파주원전 이장</a:t>
            </a:r>
            <a:r>
              <a:rPr kumimoji="0" lang="en-US" altLang="ko-KR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40000"/>
                  <a:lumOff val="60000"/>
                </a:schemeClr>
              </a:buClr>
              <a:defRPr/>
            </a:pPr>
            <a:r>
              <a:rPr kumimoji="0" lang="en-US" altLang="ko-KR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              1990:</a:t>
            </a:r>
            <a:r>
              <a:rPr kumimoji="0" lang="ko-KR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건국훈장 </a:t>
            </a:r>
            <a:r>
              <a:rPr kumimoji="0" lang="ko-KR" alt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애족장</a:t>
            </a:r>
            <a:r>
              <a:rPr kumimoji="0" lang="ko-KR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추서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FB290-FB73-4D30-BEAF-BABA30DB07C0}" type="slidenum">
              <a:rPr lang="ko-KR" altLang="en-US" smtClean="0"/>
              <a:pPr/>
              <a:t>17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dirty="0" smtClean="0">
                <a:latin typeface="HY견고딕" pitchFamily="18" charset="-127"/>
                <a:ea typeface="HY견고딕" pitchFamily="18" charset="-127"/>
              </a:rPr>
              <a:t>III</a:t>
            </a:r>
            <a:r>
              <a:rPr kumimoji="0" lang="en-US" altLang="ko-KR" sz="1200" kern="12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n-cs"/>
              </a:rPr>
              <a:t>. </a:t>
            </a:r>
            <a:r>
              <a:rPr kumimoji="0" lang="ko-KR" altLang="en-US" sz="1200" kern="1200" dirty="0" err="1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n-cs"/>
              </a:rPr>
              <a:t>참아버님의</a:t>
            </a:r>
            <a:r>
              <a:rPr kumimoji="0" lang="ko-KR" altLang="en-US" sz="1200" kern="12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n-cs"/>
              </a:rPr>
              <a:t> 탄생</a:t>
            </a:r>
            <a:endParaRPr kumimoji="0" lang="en-US" altLang="ko-KR" sz="1200" kern="1200" dirty="0" smtClean="0">
              <a:solidFill>
                <a:schemeClr val="tx1"/>
              </a:solidFill>
              <a:latin typeface="HY견고딕" pitchFamily="18" charset="-127"/>
              <a:ea typeface="HY견고딕" pitchFamily="18" charset="-127"/>
              <a:cs typeface="+mn-cs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     B.  </a:t>
            </a:r>
            <a:r>
              <a:rPr kumimoji="0" lang="ko-KR" altLang="en-US" sz="12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하늘이 준비한 </a:t>
            </a:r>
            <a:r>
              <a:rPr kumimoji="0" lang="ko-KR" altLang="en-US" sz="1200" dirty="0" err="1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남평</a:t>
            </a:r>
            <a:r>
              <a:rPr kumimoji="0" lang="ko-KR" altLang="en-US" sz="12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 문씨의 예시 예언</a:t>
            </a:r>
            <a:endParaRPr kumimoji="0" lang="en-US" altLang="ko-KR" sz="1200" dirty="0" smtClean="0">
              <a:solidFill>
                <a:srgbClr val="00206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          </a:t>
            </a:r>
            <a:r>
              <a:rPr kumimoji="0" lang="en-US" altLang="ko-K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한컴바탕" pitchFamily="18" charset="2"/>
              </a:rPr>
              <a:t>5. </a:t>
            </a:r>
            <a:r>
              <a:rPr kumimoji="0" lang="ko-KR" alt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한컴바탕" pitchFamily="18" charset="2"/>
              </a:rPr>
              <a:t>부친 </a:t>
            </a:r>
            <a:r>
              <a:rPr kumimoji="0" lang="ko-KR" altLang="en-US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한컴바탕" pitchFamily="18" charset="2"/>
              </a:rPr>
              <a:t>문경유</a:t>
            </a:r>
            <a:r>
              <a:rPr lang="en-US" altLang="ko-KR" sz="105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목각파임B" pitchFamily="18" charset="-127"/>
                <a:ea typeface="HY목각파임B" pitchFamily="18" charset="-127"/>
              </a:rPr>
              <a:t>(</a:t>
            </a:r>
            <a:r>
              <a:rPr lang="ko-KR" altLang="en-US" sz="105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목각파임B" pitchFamily="18" charset="-127"/>
                <a:ea typeface="HY목각파임B" pitchFamily="18" charset="-127"/>
              </a:rPr>
              <a:t>慶裕</a:t>
            </a:r>
            <a:r>
              <a:rPr lang="en-US" altLang="ko-KR" sz="105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목각파임B" pitchFamily="18" charset="-127"/>
                <a:ea typeface="HY목각파임B" pitchFamily="18" charset="-127"/>
              </a:rPr>
              <a:t>:1893-1954)</a:t>
            </a:r>
            <a:r>
              <a:rPr kumimoji="0" lang="ko-KR" altLang="en-US" sz="10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한컴바탕" pitchFamily="18" charset="2"/>
              </a:rPr>
              <a:t> </a:t>
            </a:r>
            <a:r>
              <a:rPr kumimoji="0" lang="ko-KR" alt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한컴바탕" pitchFamily="18" charset="2"/>
              </a:rPr>
              <a:t>선생</a:t>
            </a:r>
            <a:r>
              <a:rPr kumimoji="0" lang="en-US" altLang="ko-K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한컴바탕" pitchFamily="18" charset="2"/>
              </a:rPr>
              <a:t>: </a:t>
            </a:r>
            <a:r>
              <a:rPr kumimoji="0" lang="ko-KR" altLang="en-US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한컴바탕" pitchFamily="18" charset="2"/>
              </a:rPr>
              <a:t>충부님</a:t>
            </a:r>
            <a:endParaRPr kumimoji="0" lang="en-US" altLang="ko-KR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한컴바탕" pitchFamily="18" charset="2"/>
            </a:endParaRPr>
          </a:p>
          <a:p>
            <a:pPr algn="l">
              <a:defRPr/>
            </a:pPr>
            <a:r>
              <a:rPr kumimoji="0" lang="en-US" altLang="ko-K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한컴바탕" pitchFamily="18" charset="2"/>
              </a:rPr>
              <a:t>          </a:t>
            </a:r>
          </a:p>
          <a:p>
            <a:pPr algn="l">
              <a:defRPr/>
            </a:pPr>
            <a:r>
              <a:rPr kumimoji="0" lang="en-US" altLang="ko-KR" sz="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한컴바탕" pitchFamily="18" charset="2"/>
              </a:rPr>
              <a:t>             </a:t>
            </a:r>
            <a:r>
              <a:rPr kumimoji="0" lang="en-US" altLang="ko-KR" sz="14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뫼비우스 Bold" pitchFamily="2" charset="-127"/>
                <a:ea typeface="뫼비우스 Bold" pitchFamily="2" charset="-127"/>
              </a:rPr>
              <a:t> ‘</a:t>
            </a:r>
            <a:r>
              <a:rPr kumimoji="0" lang="ko-KR" altLang="en-US" sz="14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뫼비우스 Bold" pitchFamily="2" charset="-127"/>
                <a:ea typeface="뫼비우스 Bold" pitchFamily="2" charset="-127"/>
              </a:rPr>
              <a:t>내 손에는 세계적으로 큰 아들이 있다</a:t>
            </a:r>
            <a:r>
              <a:rPr kumimoji="0" lang="en-US" altLang="ko-KR" sz="14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뫼비우스 Bold" pitchFamily="2" charset="-127"/>
                <a:ea typeface="뫼비우스 Bold" pitchFamily="2" charset="-127"/>
              </a:rPr>
              <a:t>.’</a:t>
            </a:r>
          </a:p>
          <a:p>
            <a:pPr algn="l">
              <a:defRPr/>
            </a:pPr>
            <a:endParaRPr lang="en-US" altLang="ko-KR" sz="12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algn="l">
              <a:buFont typeface="Wingdings" pitchFamily="2" charset="2"/>
              <a:buNone/>
              <a:defRPr/>
            </a:pPr>
            <a:r>
              <a:rPr lang="en-US" altLang="ko-KR" sz="12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             *</a:t>
            </a:r>
            <a:r>
              <a:rPr lang="ko-KR" altLang="en-US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자상하고 입이 무거우신 분</a:t>
            </a:r>
            <a:endParaRPr lang="en-US" altLang="ko-KR" sz="12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algn="l">
              <a:defRPr/>
            </a:pPr>
            <a:r>
              <a:rPr lang="ko-KR" altLang="en-US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               </a:t>
            </a:r>
            <a:r>
              <a:rPr lang="en-US" altLang="ko-KR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사가리아</a:t>
            </a:r>
            <a:r>
              <a:rPr lang="ko-KR" altLang="en-US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제사장 예수님 임신 후 </a:t>
            </a:r>
            <a:r>
              <a:rPr lang="ko-KR" altLang="en-US" sz="1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입이막힘</a:t>
            </a:r>
            <a:r>
              <a:rPr lang="en-US" altLang="ko-KR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algn="l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None/>
              <a:defRPr/>
            </a:pPr>
            <a:r>
              <a:rPr kumimoji="0" lang="en-US" altLang="ko-KR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             *400</a:t>
            </a:r>
            <a:r>
              <a:rPr kumimoji="0" lang="ko-KR" altLang="en-US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페이지에 달하는 찬송가 가사를 암기</a:t>
            </a:r>
            <a:endParaRPr kumimoji="0" lang="ko-KR" altLang="en-US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한컴바탕" pitchFamily="18" charset="2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FB290-FB73-4D30-BEAF-BABA30DB07C0}" type="slidenum">
              <a:rPr lang="ko-KR" altLang="en-US" smtClean="0"/>
              <a:pPr/>
              <a:t>18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dirty="0" smtClean="0">
                <a:latin typeface="HY견고딕" pitchFamily="18" charset="-127"/>
                <a:ea typeface="HY견고딕" pitchFamily="18" charset="-127"/>
              </a:rPr>
              <a:t>III</a:t>
            </a:r>
            <a:r>
              <a:rPr kumimoji="0" lang="en-US" altLang="ko-KR" sz="1200" kern="12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n-cs"/>
              </a:rPr>
              <a:t>. </a:t>
            </a:r>
            <a:r>
              <a:rPr kumimoji="0" lang="ko-KR" altLang="en-US" sz="1200" kern="1200" dirty="0" err="1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n-cs"/>
              </a:rPr>
              <a:t>참아버님의</a:t>
            </a:r>
            <a:r>
              <a:rPr kumimoji="0" lang="ko-KR" altLang="en-US" sz="1200" kern="12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n-cs"/>
              </a:rPr>
              <a:t> 탄생</a:t>
            </a:r>
            <a:endParaRPr kumimoji="0" lang="en-US" altLang="ko-KR" sz="1200" kern="1200" dirty="0" smtClean="0">
              <a:solidFill>
                <a:schemeClr val="tx1"/>
              </a:solidFill>
              <a:latin typeface="HY견고딕" pitchFamily="18" charset="-127"/>
              <a:ea typeface="HY견고딕" pitchFamily="18" charset="-127"/>
              <a:cs typeface="+mn-cs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     B.  </a:t>
            </a:r>
            <a:r>
              <a:rPr kumimoji="0" lang="ko-KR" altLang="en-US" sz="12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하늘이 준비한 </a:t>
            </a:r>
            <a:r>
              <a:rPr kumimoji="0" lang="ko-KR" altLang="en-US" sz="1200" dirty="0" err="1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남평</a:t>
            </a:r>
            <a:r>
              <a:rPr kumimoji="0" lang="ko-KR" altLang="en-US" sz="12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 문씨의 예시 예언</a:t>
            </a:r>
            <a:endParaRPr kumimoji="0" lang="en-US" altLang="ko-KR" sz="1200" dirty="0" smtClean="0">
              <a:solidFill>
                <a:srgbClr val="00206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kern="12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  <a:cs typeface="+mn-cs"/>
              </a:rPr>
              <a:t>          </a:t>
            </a:r>
            <a:r>
              <a:rPr kumimoji="0" lang="en-US" altLang="ko-K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한컴바탕" pitchFamily="18" charset="2"/>
              </a:rPr>
              <a:t>6. </a:t>
            </a:r>
            <a:r>
              <a:rPr kumimoji="0" lang="ko-KR" alt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한컴바탕" pitchFamily="18" charset="2"/>
              </a:rPr>
              <a:t>모친 </a:t>
            </a:r>
            <a:r>
              <a:rPr kumimoji="0" lang="ko-KR" altLang="en-US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한컴바탕" pitchFamily="18" charset="2"/>
              </a:rPr>
              <a:t>김경계</a:t>
            </a:r>
            <a:r>
              <a:rPr lang="en-US" altLang="ko-KR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2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金慶繼</a:t>
            </a:r>
            <a:r>
              <a:rPr lang="en-US" altLang="ko-KR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:1888-1968)</a:t>
            </a:r>
            <a:r>
              <a:rPr kumimoji="0" lang="ko-KR" alt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한컴바탕" pitchFamily="18" charset="2"/>
              </a:rPr>
              <a:t>여사</a:t>
            </a:r>
            <a:r>
              <a:rPr kumimoji="0" lang="en-US" altLang="ko-K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한컴바탕" pitchFamily="18" charset="2"/>
              </a:rPr>
              <a:t>: </a:t>
            </a:r>
            <a:r>
              <a:rPr kumimoji="0" lang="ko-KR" altLang="en-US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한컴바탕" pitchFamily="18" charset="2"/>
              </a:rPr>
              <a:t>충모님</a:t>
            </a:r>
            <a:endParaRPr kumimoji="0" lang="en-US" altLang="ko-KR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한컴바탕" pitchFamily="18" charset="2"/>
            </a:endParaRPr>
          </a:p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None/>
              <a:defRPr/>
            </a:pPr>
            <a:r>
              <a:rPr kumimoji="0" lang="en-US" altLang="ko-KR" sz="120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한컴바탕" pitchFamily="18" charset="2"/>
              </a:rPr>
              <a:t>              *</a:t>
            </a:r>
            <a:r>
              <a:rPr kumimoji="0" lang="ko-KR" altLang="en-US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전통의 연안 김씨 </a:t>
            </a:r>
            <a:endParaRPr kumimoji="0" lang="en-US" altLang="ko-KR" sz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None/>
              <a:defRPr/>
            </a:pPr>
            <a:r>
              <a:rPr kumimoji="0" lang="ko-KR" altLang="en-US" sz="1200" baseline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             </a:t>
            </a:r>
            <a:r>
              <a:rPr kumimoji="0" lang="en-US" altLang="ko-KR" sz="1200" baseline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* </a:t>
            </a:r>
            <a:r>
              <a:rPr kumimoji="0" lang="ko-KR" altLang="en-US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시집 올 때 종을 데리고 올 정도의 가문</a:t>
            </a:r>
            <a:endParaRPr kumimoji="0" lang="en-US" altLang="ko-KR" sz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None/>
              <a:defRPr/>
            </a:pPr>
            <a:r>
              <a:rPr kumimoji="0" lang="ko-KR" altLang="en-US" sz="1200" baseline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             </a:t>
            </a:r>
            <a:r>
              <a:rPr kumimoji="0" lang="en-US" altLang="ko-KR" sz="1200" baseline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* </a:t>
            </a:r>
            <a:r>
              <a:rPr kumimoji="0" lang="ko-KR" altLang="en-US" sz="1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키가크고</a:t>
            </a:r>
            <a:r>
              <a:rPr kumimoji="0" lang="ko-KR" altLang="en-US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ko-KR" altLang="en-US" sz="1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힘이셈</a:t>
            </a:r>
            <a:endParaRPr kumimoji="0" lang="en-US" altLang="ko-KR" sz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None/>
              <a:defRPr/>
            </a:pPr>
            <a:r>
              <a:rPr kumimoji="0" lang="en-US" altLang="ko-KR" sz="1200" baseline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             * </a:t>
            </a:r>
            <a:r>
              <a:rPr kumimoji="0" lang="en-US" altLang="ko-KR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13</a:t>
            </a:r>
            <a:r>
              <a:rPr kumimoji="0" lang="ko-KR" altLang="en-US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분의 자녀출생</a:t>
            </a:r>
            <a:r>
              <a:rPr kumimoji="0" lang="en-US" altLang="ko-KR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, 8</a:t>
            </a:r>
            <a:r>
              <a:rPr kumimoji="0" lang="ko-KR" altLang="en-US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남매 키우심</a:t>
            </a:r>
            <a:endParaRPr kumimoji="0" lang="en-US" altLang="ko-KR" sz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None/>
              <a:defRPr/>
            </a:pPr>
            <a:r>
              <a:rPr kumimoji="0" lang="ko-KR" altLang="en-US" sz="1200" baseline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             </a:t>
            </a:r>
            <a:r>
              <a:rPr kumimoji="0" lang="en-US" altLang="ko-KR" sz="1200" baseline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* </a:t>
            </a:r>
            <a:r>
              <a:rPr kumimoji="0" lang="ko-KR" altLang="en-US" sz="1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참아버님에</a:t>
            </a:r>
            <a:r>
              <a:rPr kumimoji="0" lang="ko-KR" altLang="en-US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대한 애정이 남다름</a:t>
            </a:r>
            <a:endParaRPr kumimoji="0" lang="en-US" altLang="ko-KR" sz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defRPr/>
            </a:pPr>
            <a:r>
              <a:rPr lang="en-US" altLang="ko-KR" sz="1200" baseline="0" dirty="0" smtClean="0">
                <a:solidFill>
                  <a:srgbClr val="C00000"/>
                </a:solidFill>
                <a:latin typeface="뫼비우스 Bold" pitchFamily="2" charset="-127"/>
                <a:ea typeface="뫼비우스 Bold" pitchFamily="2" charset="-127"/>
              </a:rPr>
              <a:t>              * </a:t>
            </a:r>
            <a:r>
              <a:rPr lang="ko-KR" altLang="en-US" sz="1400" u="sng" dirty="0" err="1" smtClean="0">
                <a:solidFill>
                  <a:srgbClr val="C00000"/>
                </a:solidFill>
                <a:latin typeface="뫼비우스 Bold" pitchFamily="2" charset="-127"/>
                <a:ea typeface="뫼비우스 Bold" pitchFamily="2" charset="-127"/>
              </a:rPr>
              <a:t>참아버님의</a:t>
            </a:r>
            <a:r>
              <a:rPr lang="ko-KR" altLang="en-US" sz="1400" u="sng" dirty="0" smtClean="0">
                <a:solidFill>
                  <a:srgbClr val="C00000"/>
                </a:solidFill>
                <a:latin typeface="뫼비우스 Bold" pitchFamily="2" charset="-127"/>
                <a:ea typeface="뫼비우스 Bold" pitchFamily="2" charset="-127"/>
              </a:rPr>
              <a:t> </a:t>
            </a:r>
            <a:r>
              <a:rPr lang="en-US" altLang="ko-KR" sz="1400" u="sng" dirty="0" smtClean="0">
                <a:solidFill>
                  <a:srgbClr val="C00000"/>
                </a:solidFill>
                <a:latin typeface="뫼비우스 Bold" pitchFamily="2" charset="-127"/>
                <a:ea typeface="뫼비우스 Bold" pitchFamily="2" charset="-127"/>
              </a:rPr>
              <a:t>1</a:t>
            </a:r>
            <a:r>
              <a:rPr lang="ko-KR" altLang="en-US" sz="1400" u="sng" dirty="0" smtClean="0">
                <a:solidFill>
                  <a:srgbClr val="C00000"/>
                </a:solidFill>
                <a:latin typeface="뫼비우스 Bold" pitchFamily="2" charset="-127"/>
                <a:ea typeface="뫼비우스 Bold" pitchFamily="2" charset="-127"/>
              </a:rPr>
              <a:t>차 성혼을 위한 책임을 다함</a:t>
            </a:r>
            <a:endParaRPr lang="en-US" altLang="ko-KR" sz="1400" u="sng" dirty="0" smtClean="0">
              <a:solidFill>
                <a:srgbClr val="C00000"/>
              </a:solidFill>
              <a:latin typeface="뫼비우스 Bold" pitchFamily="2" charset="-127"/>
              <a:ea typeface="뫼비우스 Bold" pitchFamily="2" charset="-127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ko-KR" altLang="en-US" sz="1200" baseline="0" dirty="0" smtClean="0">
                <a:latin typeface="뫼비우스 Bold" pitchFamily="2" charset="-127"/>
                <a:ea typeface="뫼비우스 Bold" pitchFamily="2" charset="-127"/>
              </a:rPr>
              <a:t>                </a:t>
            </a:r>
            <a:r>
              <a:rPr lang="en-US" altLang="ko-KR" sz="1200" dirty="0" smtClean="0">
                <a:latin typeface="뫼비우스 Bold" pitchFamily="2" charset="-127"/>
                <a:ea typeface="뫼비우스 Bold" pitchFamily="2" charset="-127"/>
              </a:rPr>
              <a:t>(186:310, 1989.02.06)</a:t>
            </a:r>
            <a:endParaRPr kumimoji="0" lang="ko-KR" altLang="en-US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한컴바탕" pitchFamily="18" charset="2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FB290-FB73-4D30-BEAF-BABA30DB07C0}" type="slidenum">
              <a:rPr lang="ko-KR" altLang="en-US" smtClean="0"/>
              <a:pPr/>
              <a:t>19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dirty="0" smtClean="0">
                <a:latin typeface="HY헤드라인M" pitchFamily="18" charset="-127"/>
                <a:ea typeface="HY헤드라인M" pitchFamily="18" charset="-127"/>
              </a:rPr>
              <a:t>“</a:t>
            </a:r>
            <a:r>
              <a:rPr kumimoji="0" lang="ko-KR" altLang="en-US" sz="1200" dirty="0" smtClean="0">
                <a:latin typeface="HY헤드라인M" pitchFamily="18" charset="-127"/>
                <a:ea typeface="HY헤드라인M" pitchFamily="18" charset="-127"/>
              </a:rPr>
              <a:t>용진헌강사 약력</a:t>
            </a:r>
            <a:r>
              <a:rPr kumimoji="0" lang="en-US" altLang="ko-KR" sz="1200" dirty="0" smtClean="0">
                <a:latin typeface="HY헤드라인M" pitchFamily="18" charset="-127"/>
                <a:ea typeface="HY헤드라인M" pitchFamily="18" charset="-127"/>
              </a:rPr>
              <a:t>”</a:t>
            </a:r>
            <a:endParaRPr lang="ko-KR" altLang="en-US" sz="1200" dirty="0" smtClean="0">
              <a:latin typeface="HY헤드라인M" pitchFamily="18" charset="-127"/>
              <a:ea typeface="HY헤드라인M" pitchFamily="18" charset="-127"/>
            </a:endParaRPr>
          </a:p>
          <a:p>
            <a:pPr marL="342900" indent="-342900" algn="l" eaLnBrk="0" hangingPunct="0">
              <a:spcBef>
                <a:spcPct val="20000"/>
              </a:spcBef>
              <a:defRPr/>
            </a:pPr>
            <a:r>
              <a:rPr kumimoji="0" lang="ko-KR" altLang="en-US" sz="1200" dirty="0" smtClean="0">
                <a:latin typeface="HY헤드라인M" pitchFamily="18" charset="-127"/>
                <a:ea typeface="HY헤드라인M" pitchFamily="18" charset="-127"/>
              </a:rPr>
              <a:t>역사편찬위원회 </a:t>
            </a:r>
            <a:r>
              <a:rPr kumimoji="0" lang="en-US" altLang="ko-KR" sz="1200" dirty="0" smtClean="0">
                <a:latin typeface="HY헤드라인M" pitchFamily="18" charset="-127"/>
                <a:ea typeface="HY헤드라인M" pitchFamily="18" charset="-127"/>
              </a:rPr>
              <a:t>10</a:t>
            </a:r>
            <a:r>
              <a:rPr kumimoji="0" lang="ko-KR" altLang="en-US" sz="1200" dirty="0" smtClean="0">
                <a:latin typeface="HY헤드라인M" pitchFamily="18" charset="-127"/>
                <a:ea typeface="HY헤드라인M" pitchFamily="18" charset="-127"/>
              </a:rPr>
              <a:t>년간 재직</a:t>
            </a:r>
            <a:endParaRPr kumimoji="0" lang="en-US" altLang="ko-KR" sz="1200" dirty="0" smtClean="0">
              <a:latin typeface="HY헤드라인M" pitchFamily="18" charset="-127"/>
              <a:ea typeface="HY헤드라인M" pitchFamily="18" charset="-127"/>
            </a:endParaRPr>
          </a:p>
          <a:p>
            <a:pPr marL="342900" indent="-342900" algn="l" eaLnBrk="0" hangingPunct="0">
              <a:spcBef>
                <a:spcPct val="20000"/>
              </a:spcBef>
              <a:defRPr/>
            </a:pPr>
            <a:r>
              <a:rPr kumimoji="0" lang="ko-KR" altLang="en-US" sz="1200" dirty="0" smtClean="0">
                <a:latin typeface="HY헤드라인M" pitchFamily="18" charset="-127"/>
                <a:ea typeface="HY헤드라인M" pitchFamily="18" charset="-127"/>
              </a:rPr>
              <a:t>목회 및 공직경력 </a:t>
            </a:r>
            <a:r>
              <a:rPr kumimoji="0" lang="en-US" altLang="ko-KR" sz="1200" dirty="0" smtClean="0">
                <a:latin typeface="HY헤드라인M" pitchFamily="18" charset="-127"/>
                <a:ea typeface="HY헤드라인M" pitchFamily="18" charset="-127"/>
              </a:rPr>
              <a:t>24</a:t>
            </a:r>
            <a:r>
              <a:rPr kumimoji="0" lang="ko-KR" altLang="en-US" sz="1200" dirty="0" smtClean="0">
                <a:latin typeface="HY헤드라인M" pitchFamily="18" charset="-127"/>
                <a:ea typeface="HY헤드라인M" pitchFamily="18" charset="-127"/>
              </a:rPr>
              <a:t>년</a:t>
            </a:r>
            <a:endParaRPr kumimoji="0" lang="en-US" altLang="ko-KR" sz="1200" dirty="0" smtClean="0">
              <a:latin typeface="HY헤드라인M" pitchFamily="18" charset="-127"/>
              <a:ea typeface="HY헤드라인M" pitchFamily="18" charset="-127"/>
            </a:endParaRPr>
          </a:p>
          <a:p>
            <a:pPr marL="342900" indent="-342900" algn="l" eaLnBrk="0" hangingPunct="0">
              <a:spcBef>
                <a:spcPct val="20000"/>
              </a:spcBef>
              <a:defRPr/>
            </a:pPr>
            <a:r>
              <a:rPr kumimoji="0" lang="ko-KR" altLang="en-US" sz="1200" dirty="0" smtClean="0">
                <a:latin typeface="HY헤드라인M" pitchFamily="18" charset="-127"/>
                <a:ea typeface="HY헤드라인M" pitchFamily="18" charset="-127"/>
              </a:rPr>
              <a:t>한국 </a:t>
            </a:r>
            <a:r>
              <a:rPr kumimoji="0" lang="en-US" altLang="ko-KR" sz="1200" dirty="0" smtClean="0">
                <a:latin typeface="HY헤드라인M" pitchFamily="18" charset="-127"/>
                <a:ea typeface="HY헤드라인M" pitchFamily="18" charset="-127"/>
              </a:rPr>
              <a:t>CARP </a:t>
            </a:r>
            <a:r>
              <a:rPr kumimoji="0" lang="ko-KR" altLang="en-US" sz="1200" dirty="0" smtClean="0">
                <a:latin typeface="HY헤드라인M" pitchFamily="18" charset="-127"/>
                <a:ea typeface="HY헤드라인M" pitchFamily="18" charset="-127"/>
              </a:rPr>
              <a:t>서울 </a:t>
            </a:r>
            <a:r>
              <a:rPr kumimoji="0" lang="en-US" altLang="ko-KR" sz="1200" dirty="0" smtClean="0">
                <a:latin typeface="HY헤드라인M" pitchFamily="18" charset="-127"/>
                <a:ea typeface="HY헤드라인M" pitchFamily="18" charset="-127"/>
              </a:rPr>
              <a:t>1</a:t>
            </a:r>
            <a:r>
              <a:rPr kumimoji="0" lang="ko-KR" altLang="en-US" sz="1200" dirty="0" err="1" smtClean="0">
                <a:latin typeface="HY헤드라인M" pitchFamily="18" charset="-127"/>
                <a:ea typeface="HY헤드라인M" pitchFamily="18" charset="-127"/>
              </a:rPr>
              <a:t>블록장</a:t>
            </a:r>
            <a:r>
              <a:rPr kumimoji="0" lang="ko-KR" altLang="en-US" sz="1200" dirty="0" smtClean="0">
                <a:latin typeface="HY헤드라인M" pitchFamily="18" charset="-127"/>
                <a:ea typeface="HY헤드라인M" pitchFamily="18" charset="-127"/>
              </a:rPr>
              <a:t> 역임</a:t>
            </a:r>
            <a:endParaRPr kumimoji="0" lang="en-US" altLang="ko-KR" sz="1200" dirty="0" smtClean="0">
              <a:latin typeface="HY헤드라인M" pitchFamily="18" charset="-127"/>
              <a:ea typeface="HY헤드라인M" pitchFamily="18" charset="-127"/>
            </a:endParaRPr>
          </a:p>
          <a:p>
            <a:pPr marL="342900" indent="-342900" algn="l" eaLnBrk="0" hangingPunct="0">
              <a:spcBef>
                <a:spcPct val="20000"/>
              </a:spcBef>
              <a:defRPr/>
            </a:pPr>
            <a:r>
              <a:rPr kumimoji="0" lang="ko-KR" altLang="en-US" sz="1200" dirty="0" err="1" smtClean="0">
                <a:latin typeface="HY헤드라인M" pitchFamily="18" charset="-127"/>
                <a:ea typeface="HY헤드라인M" pitchFamily="18" charset="-127"/>
              </a:rPr>
              <a:t>유천궁</a:t>
            </a:r>
            <a:r>
              <a:rPr kumimoji="0" lang="ko-KR" altLang="en-US" sz="1200" dirty="0" smtClean="0">
                <a:latin typeface="HY헤드라인M" pitchFamily="18" charset="-127"/>
                <a:ea typeface="HY헤드라인M" pitchFamily="18" charset="-127"/>
              </a:rPr>
              <a:t> 원장 역임</a:t>
            </a:r>
            <a:r>
              <a:rPr kumimoji="0" lang="en-US" altLang="ko-KR" sz="1200" dirty="0" smtClean="0"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pPr marL="342900" indent="-342900" algn="l" eaLnBrk="0" hangingPunct="0">
              <a:spcBef>
                <a:spcPct val="20000"/>
              </a:spcBef>
              <a:defRPr/>
            </a:pPr>
            <a:r>
              <a:rPr kumimoji="0" lang="ko-KR" altLang="en-US" sz="1200" dirty="0" smtClean="0">
                <a:latin typeface="HY헤드라인M" pitchFamily="18" charset="-127"/>
                <a:ea typeface="HY헤드라인M" pitchFamily="18" charset="-127"/>
              </a:rPr>
              <a:t>한국협회 선교국장 역임</a:t>
            </a:r>
            <a:endParaRPr kumimoji="0" lang="en-US" altLang="ko-KR" sz="1200" dirty="0" smtClean="0">
              <a:latin typeface="HY헤드라인M" pitchFamily="18" charset="-127"/>
              <a:ea typeface="HY헤드라인M" pitchFamily="18" charset="-127"/>
            </a:endParaRPr>
          </a:p>
          <a:p>
            <a:pPr marL="342900" indent="-342900" algn="l" eaLnBrk="0" hangingPunct="0">
              <a:spcBef>
                <a:spcPct val="20000"/>
              </a:spcBef>
              <a:defRPr/>
            </a:pPr>
            <a:r>
              <a:rPr kumimoji="0" lang="ko-KR" altLang="en-US" sz="1200" dirty="0" smtClean="0">
                <a:latin typeface="HY헤드라인M" pitchFamily="18" charset="-127"/>
                <a:ea typeface="HY헤드라인M" pitchFamily="18" charset="-127"/>
              </a:rPr>
              <a:t>한우리 상담연구소 소장 </a:t>
            </a:r>
            <a:r>
              <a:rPr kumimoji="0" lang="en-US" altLang="ko-KR" sz="1200" dirty="0" smtClean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kumimoji="0" lang="ko-KR" altLang="en-US" sz="1200" dirty="0" err="1" smtClean="0">
                <a:latin typeface="HY헤드라인M" pitchFamily="18" charset="-127"/>
                <a:ea typeface="HY헤드라인M" pitchFamily="18" charset="-127"/>
              </a:rPr>
              <a:t>상담사</a:t>
            </a:r>
            <a:r>
              <a:rPr kumimoji="0" lang="en-US" altLang="ko-KR" sz="120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kumimoji="0" lang="ko-KR" altLang="en-US" sz="1200" dirty="0" err="1" smtClean="0">
                <a:latin typeface="HY헤드라인M" pitchFamily="18" charset="-127"/>
                <a:ea typeface="HY헤드라인M" pitchFamily="18" charset="-127"/>
              </a:rPr>
              <a:t>복지사</a:t>
            </a:r>
            <a:endParaRPr kumimoji="0" lang="en-US" altLang="ko-KR" sz="1200" dirty="0" smtClean="0">
              <a:latin typeface="HY헤드라인M" pitchFamily="18" charset="-127"/>
              <a:ea typeface="HY헤드라인M" pitchFamily="18" charset="-127"/>
            </a:endParaRPr>
          </a:p>
          <a:p>
            <a:pPr marL="342900" indent="-342900" algn="l" eaLnBrk="0" hangingPunct="0">
              <a:spcBef>
                <a:spcPct val="20000"/>
              </a:spcBef>
              <a:defRPr/>
            </a:pPr>
            <a:r>
              <a:rPr kumimoji="0" lang="ko-KR" altLang="en-US" sz="1200" dirty="0" smtClean="0">
                <a:latin typeface="HY헤드라인M" pitchFamily="18" charset="-127"/>
                <a:ea typeface="HY헤드라인M" pitchFamily="18" charset="-127"/>
              </a:rPr>
              <a:t>복지법인 은빛마을 및 </a:t>
            </a:r>
            <a:r>
              <a:rPr kumimoji="0" lang="en-US" altLang="ko-KR" sz="1200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kumimoji="0" lang="ko-KR" altLang="en-US" sz="1200" dirty="0" smtClean="0">
                <a:latin typeface="HY헤드라인M" pitchFamily="18" charset="-127"/>
                <a:ea typeface="HY헤드라인M" pitchFamily="18" charset="-127"/>
              </a:rPr>
              <a:t>사</a:t>
            </a:r>
            <a:r>
              <a:rPr kumimoji="0" lang="en-US" altLang="ko-KR" sz="1200" dirty="0" smtClean="0">
                <a:latin typeface="HY헤드라인M" pitchFamily="18" charset="-127"/>
                <a:ea typeface="HY헤드라인M" pitchFamily="18" charset="-127"/>
              </a:rPr>
              <a:t>)</a:t>
            </a:r>
            <a:r>
              <a:rPr kumimoji="0" lang="ko-KR" altLang="en-US" sz="1200" dirty="0" smtClean="0">
                <a:latin typeface="HY헤드라인M" pitchFamily="18" charset="-127"/>
                <a:ea typeface="HY헤드라인M" pitchFamily="18" charset="-127"/>
              </a:rPr>
              <a:t>평화교육원</a:t>
            </a:r>
            <a:r>
              <a:rPr kumimoji="0" lang="en-US" altLang="ko-KR" sz="1200" dirty="0" smtClean="0">
                <a:latin typeface="HY헤드라인M" pitchFamily="18" charset="-127"/>
                <a:ea typeface="HY헤드라인M" pitchFamily="18" charset="-127"/>
              </a:rPr>
              <a:t>,</a:t>
            </a:r>
            <a:r>
              <a:rPr kumimoji="0" lang="ko-KR" altLang="en-US" sz="1200" dirty="0" smtClean="0">
                <a:latin typeface="HY헤드라인M" pitchFamily="18" charset="-127"/>
                <a:ea typeface="HY헤드라인M" pitchFamily="18" charset="-127"/>
              </a:rPr>
              <a:t> 현 이사</a:t>
            </a:r>
            <a:endParaRPr kumimoji="0" lang="en-US" altLang="ko-KR" sz="1200" dirty="0" smtClean="0">
              <a:latin typeface="HY헤드라인M" pitchFamily="18" charset="-127"/>
              <a:ea typeface="HY헤드라인M" pitchFamily="18" charset="-127"/>
            </a:endParaRPr>
          </a:p>
          <a:p>
            <a:pPr marL="342900" indent="-342900" algn="l" eaLnBrk="0" hangingPunct="0">
              <a:spcBef>
                <a:spcPct val="20000"/>
              </a:spcBef>
              <a:defRPr/>
            </a:pPr>
            <a:endParaRPr kumimoji="0" lang="en-US" altLang="ko-KR" sz="1200" dirty="0" smtClean="0">
              <a:latin typeface="HY헤드라인M" pitchFamily="18" charset="-127"/>
              <a:ea typeface="HY헤드라인M" pitchFamily="18" charset="-127"/>
            </a:endParaRPr>
          </a:p>
          <a:p>
            <a:pPr marL="342900" indent="-342900" algn="l" eaLnBrk="0" hangingPunct="0">
              <a:spcBef>
                <a:spcPct val="20000"/>
              </a:spcBef>
              <a:defRPr/>
            </a:pPr>
            <a:r>
              <a:rPr kumimoji="0" lang="ko-KR" altLang="en-US" sz="1200" dirty="0" smtClean="0">
                <a:latin typeface="HY헤드라인M" pitchFamily="18" charset="-127"/>
                <a:ea typeface="HY헤드라인M" pitchFamily="18" charset="-127"/>
              </a:rPr>
              <a:t>저서</a:t>
            </a:r>
            <a:r>
              <a:rPr kumimoji="0" lang="en-US" altLang="ko-KR" sz="120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kumimoji="0" lang="ko-KR" altLang="en-US" sz="1200" dirty="0" smtClean="0">
                <a:latin typeface="HY헤드라인M" pitchFamily="18" charset="-127"/>
                <a:ea typeface="HY헤드라인M" pitchFamily="18" charset="-127"/>
              </a:rPr>
              <a:t>상대를 위하여 </a:t>
            </a:r>
            <a:r>
              <a:rPr kumimoji="0" lang="ko-KR" altLang="en-US" sz="1200" dirty="0" err="1" smtClean="0">
                <a:latin typeface="HY헤드라인M" pitchFamily="18" charset="-127"/>
                <a:ea typeface="HY헤드라인M" pitchFamily="18" charset="-127"/>
              </a:rPr>
              <a:t>살았다하라</a:t>
            </a:r>
            <a:r>
              <a:rPr kumimoji="0" lang="ko-KR" altLang="en-US" sz="1200" dirty="0" smtClean="0">
                <a:latin typeface="HY헤드라인M" pitchFamily="18" charset="-127"/>
                <a:ea typeface="HY헤드라인M" pitchFamily="18" charset="-127"/>
              </a:rPr>
              <a:t> 등 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FB290-FB73-4D30-BEAF-BABA30DB07C0}" type="slidenum">
              <a:rPr lang="ko-KR" altLang="en-US" smtClean="0"/>
              <a:pPr/>
              <a:t>2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dirty="0" smtClean="0">
                <a:latin typeface="HY견고딕" pitchFamily="18" charset="-127"/>
                <a:ea typeface="HY견고딕" pitchFamily="18" charset="-127"/>
              </a:rPr>
              <a:t>III</a:t>
            </a:r>
            <a:r>
              <a:rPr kumimoji="0" lang="en-US" altLang="ko-KR" sz="1200" kern="12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n-cs"/>
              </a:rPr>
              <a:t>. </a:t>
            </a:r>
            <a:r>
              <a:rPr kumimoji="0" lang="ko-KR" altLang="en-US" sz="1200" kern="1200" dirty="0" err="1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n-cs"/>
              </a:rPr>
              <a:t>참아버님의</a:t>
            </a:r>
            <a:r>
              <a:rPr kumimoji="0" lang="ko-KR" altLang="en-US" sz="1200" kern="12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n-cs"/>
              </a:rPr>
              <a:t> 탄생</a:t>
            </a:r>
            <a:endParaRPr kumimoji="0" lang="en-US" altLang="ko-KR" sz="1200" kern="1200" dirty="0" smtClean="0">
              <a:solidFill>
                <a:schemeClr val="tx1"/>
              </a:solidFill>
              <a:latin typeface="HY견고딕" pitchFamily="18" charset="-127"/>
              <a:ea typeface="HY견고딕" pitchFamily="18" charset="-127"/>
              <a:cs typeface="+mn-cs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    B.  </a:t>
            </a:r>
            <a:r>
              <a:rPr kumimoji="0" lang="ko-KR" altLang="en-US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하늘이 준비한 </a:t>
            </a:r>
            <a:r>
              <a:rPr kumimoji="0" lang="ko-KR" altLang="en-US" sz="1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남평</a:t>
            </a:r>
            <a:r>
              <a:rPr kumimoji="0" lang="ko-KR" altLang="en-US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문씨의 예시 예언</a:t>
            </a:r>
            <a:endParaRPr kumimoji="0" lang="en-US" altLang="ko-KR" sz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         </a:t>
            </a:r>
            <a:r>
              <a:rPr kumimoji="0" lang="en-US" altLang="ko-KR" sz="1200" dirty="0" smtClean="0">
                <a:latin typeface="HY견고딕" pitchFamily="18" charset="-127"/>
                <a:ea typeface="HY견고딕" pitchFamily="18" charset="-127"/>
                <a:cs typeface="한컴바탕" pitchFamily="18" charset="2"/>
              </a:rPr>
              <a:t>7. </a:t>
            </a:r>
            <a:r>
              <a:rPr kumimoji="0" lang="ko-KR" altLang="en-US" sz="1200" dirty="0" smtClean="0">
                <a:latin typeface="HY견고딕" pitchFamily="18" charset="-127"/>
                <a:ea typeface="HY견고딕" pitchFamily="18" charset="-127"/>
                <a:cs typeface="한컴바탕" pitchFamily="18" charset="2"/>
              </a:rPr>
              <a:t>대형님 문용수</a:t>
            </a:r>
            <a:r>
              <a:rPr lang="en-US" altLang="ko-KR" sz="1200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200" dirty="0" smtClean="0">
                <a:latin typeface="HY헤드라인M" pitchFamily="18" charset="-127"/>
                <a:ea typeface="HY헤드라인M" pitchFamily="18" charset="-127"/>
              </a:rPr>
              <a:t>龍壽</a:t>
            </a:r>
            <a:r>
              <a:rPr lang="en-US" altLang="ko-KR" sz="1200" dirty="0" smtClean="0">
                <a:latin typeface="HY헤드라인M" pitchFamily="18" charset="-127"/>
                <a:ea typeface="HY헤드라인M" pitchFamily="18" charset="-127"/>
              </a:rPr>
              <a:t>:1915-?)</a:t>
            </a:r>
            <a:r>
              <a:rPr kumimoji="0" lang="ko-KR" altLang="en-US" sz="1200" dirty="0" smtClean="0">
                <a:latin typeface="HY견고딕" pitchFamily="18" charset="-127"/>
                <a:ea typeface="HY견고딕" pitchFamily="18" charset="-127"/>
                <a:cs typeface="한컴바탕" pitchFamily="18" charset="2"/>
              </a:rPr>
              <a:t>선생</a:t>
            </a:r>
            <a:endParaRPr kumimoji="0" lang="en-US" altLang="ko-KR" sz="1200" dirty="0" smtClean="0">
              <a:latin typeface="HY견고딕" pitchFamily="18" charset="-127"/>
              <a:ea typeface="HY견고딕" pitchFamily="18" charset="-127"/>
              <a:cs typeface="한컴바탕" pitchFamily="18" charset="2"/>
            </a:endParaRPr>
          </a:p>
          <a:p>
            <a:pPr algn="l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None/>
              <a:defRPr/>
            </a:pPr>
            <a:r>
              <a:rPr kumimoji="0" lang="en-US" altLang="ko-KR" sz="1200" baseline="0" dirty="0" smtClean="0">
                <a:latin typeface="HY견고딕" pitchFamily="18" charset="-127"/>
                <a:ea typeface="HY견고딕" pitchFamily="18" charset="-127"/>
                <a:cs typeface="한컴바탕" pitchFamily="18" charset="2"/>
              </a:rPr>
              <a:t>              </a:t>
            </a:r>
            <a:r>
              <a:rPr kumimoji="0" lang="en-US" altLang="ko-KR" sz="1200" dirty="0" smtClean="0">
                <a:latin typeface="HY견고딕" pitchFamily="18" charset="-127"/>
                <a:ea typeface="HY견고딕" pitchFamily="18" charset="-127"/>
                <a:cs typeface="한컴바탕" pitchFamily="18" charset="2"/>
              </a:rPr>
              <a:t>* </a:t>
            </a:r>
            <a:r>
              <a:rPr kumimoji="0" lang="ko-KR" altLang="en-US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철저한 신앙</a:t>
            </a:r>
            <a:r>
              <a:rPr kumimoji="0" lang="en-US" altLang="ko-KR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kumimoji="0" lang="ko-KR" altLang="en-US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모든 문제를 영계의 지시로 해결 </a:t>
            </a:r>
            <a:endParaRPr kumimoji="0" lang="en-US" altLang="ko-KR" sz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algn="l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None/>
              <a:defRPr/>
            </a:pPr>
            <a:r>
              <a:rPr kumimoji="0" lang="ko-KR" altLang="en-US" sz="1200" baseline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             </a:t>
            </a:r>
            <a:r>
              <a:rPr kumimoji="0" lang="en-US" altLang="ko-KR" sz="1200" baseline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* </a:t>
            </a:r>
            <a:r>
              <a:rPr kumimoji="0" lang="ko-KR" altLang="en-US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한국해방과 한국전쟁 예언</a:t>
            </a:r>
            <a:endParaRPr kumimoji="0" lang="en-US" altLang="ko-KR" sz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algn="l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None/>
              <a:defRPr/>
            </a:pPr>
            <a:r>
              <a:rPr kumimoji="0" lang="ko-KR" altLang="en-US" sz="1200" baseline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             </a:t>
            </a:r>
            <a:r>
              <a:rPr kumimoji="0" lang="en-US" altLang="ko-KR" sz="1200" baseline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* </a:t>
            </a:r>
            <a:r>
              <a:rPr kumimoji="0" lang="ko-KR" altLang="en-US" sz="1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참아버님을</a:t>
            </a:r>
            <a:r>
              <a:rPr kumimoji="0" lang="ko-KR" altLang="en-US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역사상 최고의 뜻을 가진 </a:t>
            </a:r>
            <a:endParaRPr kumimoji="0" lang="en-US" altLang="ko-KR" sz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defRPr/>
            </a:pPr>
            <a:r>
              <a:rPr kumimoji="0" lang="en-US" altLang="ko-KR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             * </a:t>
            </a:r>
            <a:r>
              <a:rPr kumimoji="0" lang="ko-KR" altLang="en-US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동생으로 인식</a:t>
            </a:r>
            <a:endParaRPr kumimoji="0" lang="en-US" altLang="ko-KR" sz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None/>
              <a:defRPr/>
            </a:pPr>
            <a:r>
              <a:rPr kumimoji="0" lang="ko-KR" altLang="en-US" sz="1200" baseline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             </a:t>
            </a:r>
            <a:r>
              <a:rPr kumimoji="0" lang="en-US" altLang="ko-KR" sz="1200" baseline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* </a:t>
            </a:r>
            <a:r>
              <a:rPr kumimoji="0" lang="ko-KR" altLang="en-US" sz="1600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뫼비우스 Bold" pitchFamily="2" charset="-127"/>
                <a:ea typeface="뫼비우스 Bold" pitchFamily="2" charset="-127"/>
              </a:rPr>
              <a:t>장자권복귀의</a:t>
            </a:r>
            <a:r>
              <a:rPr kumimoji="0" lang="ko-KR" altLang="en-US" sz="16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뫼비우스 Bold" pitchFamily="2" charset="-127"/>
                <a:ea typeface="뫼비우스 Bold" pitchFamily="2" charset="-127"/>
              </a:rPr>
              <a:t> 실체</a:t>
            </a:r>
            <a:endParaRPr kumimoji="0" lang="en-US" altLang="ko-KR" sz="1600" u="sng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뫼비우스 Bold" pitchFamily="2" charset="-127"/>
              <a:ea typeface="뫼비우스 Bold" pitchFamily="2" charset="-127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kern="1200" dirty="0" smtClean="0">
              <a:solidFill>
                <a:schemeClr val="tx1"/>
              </a:solidFill>
              <a:latin typeface="Calibri" pitchFamily="34" charset="0"/>
              <a:ea typeface="HY견고딕" pitchFamily="18" charset="-127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FB290-FB73-4D30-BEAF-BABA30DB07C0}" type="slidenum">
              <a:rPr lang="ko-KR" altLang="en-US" smtClean="0"/>
              <a:pPr/>
              <a:t>20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dirty="0" smtClean="0">
                <a:latin typeface="HY견고딕" pitchFamily="18" charset="-127"/>
                <a:ea typeface="HY견고딕" pitchFamily="18" charset="-127"/>
              </a:rPr>
              <a:t>III</a:t>
            </a:r>
            <a:r>
              <a:rPr kumimoji="0" lang="en-US" altLang="ko-KR" sz="1200" kern="12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n-cs"/>
              </a:rPr>
              <a:t>. </a:t>
            </a:r>
            <a:r>
              <a:rPr kumimoji="0" lang="ko-KR" altLang="en-US" sz="1200" kern="1200" dirty="0" err="1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n-cs"/>
              </a:rPr>
              <a:t>참아버님의</a:t>
            </a:r>
            <a:r>
              <a:rPr kumimoji="0" lang="ko-KR" altLang="en-US" sz="1200" kern="12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n-cs"/>
              </a:rPr>
              <a:t> 탄생</a:t>
            </a:r>
            <a:endParaRPr kumimoji="0" lang="en-US" altLang="ko-KR" sz="1200" kern="1200" dirty="0" smtClean="0">
              <a:solidFill>
                <a:schemeClr val="tx1"/>
              </a:solidFill>
              <a:latin typeface="HY견고딕" pitchFamily="18" charset="-127"/>
              <a:ea typeface="HY견고딕" pitchFamily="18" charset="-127"/>
              <a:cs typeface="+mn-cs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kern="12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n-cs"/>
              </a:rPr>
              <a:t>    </a:t>
            </a:r>
            <a:r>
              <a:rPr kumimoji="0" lang="en-US" altLang="ko-KR" sz="12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C. </a:t>
            </a:r>
            <a:r>
              <a:rPr kumimoji="0" lang="ko-KR" altLang="en-US" sz="1200" dirty="0" err="1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참아버님의</a:t>
            </a:r>
            <a:r>
              <a:rPr kumimoji="0" lang="ko-KR" altLang="en-US" sz="12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 잉태와 탄생의 기반들</a:t>
            </a:r>
            <a:endParaRPr kumimoji="0" lang="en-US" altLang="ko-KR" sz="1200" dirty="0" smtClean="0">
              <a:solidFill>
                <a:srgbClr val="00206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200" dirty="0" smtClean="0">
              <a:solidFill>
                <a:srgbClr val="00206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baseline="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        1. </a:t>
            </a:r>
            <a:r>
              <a:rPr kumimoji="0"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1</a:t>
            </a:r>
            <a:r>
              <a:rPr kumimoji="0"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차 세계대전 </a:t>
            </a:r>
            <a:r>
              <a:rPr kumimoji="0"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3</a:t>
            </a:r>
            <a:r>
              <a:rPr kumimoji="0"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년 후</a:t>
            </a:r>
            <a:r>
              <a:rPr kumimoji="0"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(1920)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200" b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kumimoji="0"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        2. </a:t>
            </a:r>
            <a:r>
              <a:rPr kumimoji="0"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기독교 </a:t>
            </a:r>
            <a:r>
              <a:rPr kumimoji="0"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3.1 </a:t>
            </a:r>
            <a:r>
              <a:rPr kumimoji="0"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애국운동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kumimoji="0" lang="ko-KR" altLang="en-US" sz="1100" b="0" dirty="0" smtClean="0">
                <a:latin typeface="HY헤드라인M" pitchFamily="18" charset="-127"/>
                <a:ea typeface="HY헤드라인M" pitchFamily="18" charset="-127"/>
              </a:rPr>
              <a:t>            </a:t>
            </a:r>
            <a:r>
              <a:rPr kumimoji="0"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1919</a:t>
            </a:r>
            <a:r>
              <a:rPr kumimoji="0"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년 </a:t>
            </a:r>
            <a:r>
              <a:rPr kumimoji="0"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3</a:t>
            </a:r>
            <a:r>
              <a:rPr kumimoji="0"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개월간 나라를 되찾았다는 조건 잉태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kumimoji="0"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            </a:t>
            </a:r>
            <a:r>
              <a:rPr kumimoji="0"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“</a:t>
            </a:r>
            <a:r>
              <a:rPr kumimoji="0" lang="ko-KR" altLang="en-US" sz="1200" dirty="0" smtClean="0">
                <a:latin typeface="HY헤드라인M" pitchFamily="18" charset="-127"/>
                <a:ea typeface="HY헤드라인M" pitchFamily="18" charset="-127"/>
              </a:rPr>
              <a:t>로마지배 시</a:t>
            </a:r>
            <a:r>
              <a:rPr kumimoji="0" lang="en-US" altLang="ko-KR" sz="120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kumimoji="0" lang="ko-KR" altLang="en-US" sz="1200" dirty="0" smtClean="0">
                <a:latin typeface="HY헤드라인M" pitchFamily="18" charset="-127"/>
                <a:ea typeface="HY헤드라인M" pitchFamily="18" charset="-127"/>
              </a:rPr>
              <a:t>말구유간에서 예수님 탄생</a:t>
            </a:r>
            <a:r>
              <a:rPr kumimoji="0" lang="en-US" altLang="ko-KR" sz="1200" dirty="0" smtClean="0">
                <a:latin typeface="HY헤드라인M" pitchFamily="18" charset="-127"/>
                <a:ea typeface="HY헤드라인M" pitchFamily="18" charset="-127"/>
              </a:rPr>
              <a:t>”</a:t>
            </a:r>
          </a:p>
          <a:p>
            <a:pPr algn="l">
              <a:spcBef>
                <a:spcPct val="50000"/>
              </a:spcBef>
              <a:defRPr/>
            </a:pPr>
            <a:r>
              <a:rPr kumimoji="0" lang="en-US" altLang="ko-KR" sz="1200" dirty="0" smtClean="0">
                <a:latin typeface="HY헤드라인M" pitchFamily="18" charset="-127"/>
                <a:ea typeface="HY헤드라인M" pitchFamily="18" charset="-127"/>
              </a:rPr>
              <a:t>        3. </a:t>
            </a:r>
            <a:r>
              <a:rPr kumimoji="0" lang="ko-KR" altLang="en-US" sz="1200" b="0" dirty="0" err="1" smtClean="0">
                <a:latin typeface="HY헤드라인M" pitchFamily="18" charset="-127"/>
                <a:ea typeface="HY헤드라인M" pitchFamily="18" charset="-127"/>
              </a:rPr>
              <a:t>유관순열사</a:t>
            </a:r>
            <a:r>
              <a:rPr kumimoji="0"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kumimoji="0"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해와</a:t>
            </a:r>
            <a:r>
              <a:rPr kumimoji="0"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):</a:t>
            </a:r>
            <a:r>
              <a:rPr kumimoji="0" lang="en-US" altLang="ko-KR" sz="1200" b="1" dirty="0" smtClean="0">
                <a:solidFill>
                  <a:schemeClr val="tx2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17</a:t>
            </a:r>
            <a:r>
              <a:rPr kumimoji="0" lang="ko-KR" altLang="en-US" sz="1200" b="1" dirty="0" smtClean="0">
                <a:solidFill>
                  <a:schemeClr val="tx2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세</a:t>
            </a:r>
            <a:r>
              <a:rPr kumimoji="0" lang="ko-KR" altLang="en-US" sz="12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ko-KR" altLang="en-US" sz="1200" b="1" dirty="0" smtClean="0">
                <a:solidFill>
                  <a:srgbClr val="000099"/>
                </a:solidFill>
                <a:latin typeface="HY헤드라인M" pitchFamily="18" charset="-127"/>
                <a:ea typeface="HY헤드라인M" pitchFamily="18" charset="-127"/>
              </a:rPr>
              <a:t>육시의 몸</a:t>
            </a:r>
            <a:r>
              <a:rPr kumimoji="0" lang="en-US" altLang="ko-KR" sz="1200" b="1" dirty="0" smtClean="0">
                <a:solidFill>
                  <a:srgbClr val="000099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kumimoji="0" lang="ko-KR" altLang="en-US" sz="1200" b="1" dirty="0" smtClean="0">
                <a:solidFill>
                  <a:srgbClr val="000099"/>
                </a:solidFill>
                <a:latin typeface="HY헤드라인M" pitchFamily="18" charset="-127"/>
                <a:ea typeface="HY헤드라인M" pitchFamily="18" charset="-127"/>
              </a:rPr>
              <a:t>순결과 양심회복</a:t>
            </a:r>
          </a:p>
          <a:p>
            <a:pPr algn="l">
              <a:spcBef>
                <a:spcPct val="50000"/>
              </a:spcBef>
              <a:defRPr/>
            </a:pPr>
            <a:r>
              <a:rPr lang="en-US" altLang="ko-KR" sz="1200" b="1" dirty="0" smtClean="0">
                <a:latin typeface="HY헤드라인M" pitchFamily="18" charset="-127"/>
                <a:ea typeface="HY헤드라인M" pitchFamily="18" charset="-127"/>
              </a:rPr>
              <a:t>            a. </a:t>
            </a:r>
            <a:r>
              <a:rPr lang="ko-KR" altLang="en-US" sz="1200" b="1" dirty="0" smtClean="0">
                <a:latin typeface="HY헤드라인M" pitchFamily="18" charset="-127"/>
                <a:ea typeface="HY헤드라인M" pitchFamily="18" charset="-127"/>
              </a:rPr>
              <a:t>다  말 </a:t>
            </a:r>
            <a:r>
              <a:rPr lang="en-US" altLang="ko-KR" sz="12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1200" b="1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대가 끊겨질 위기에서 목숨을 던져 </a:t>
            </a:r>
            <a:r>
              <a:rPr lang="ko-KR" altLang="en-US" sz="1200" b="1" dirty="0" err="1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해와복귀</a:t>
            </a:r>
            <a:r>
              <a:rPr lang="en-US" altLang="ko-KR" sz="1200" b="1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pPr algn="l">
              <a:spcBef>
                <a:spcPts val="0"/>
              </a:spcBef>
              <a:defRPr/>
            </a:pPr>
            <a:r>
              <a:rPr lang="en-US" altLang="ko-KR" sz="12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     </a:t>
            </a:r>
            <a:r>
              <a:rPr lang="en-US" altLang="ko-KR" sz="1200" b="1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    </a:t>
            </a:r>
            <a:r>
              <a:rPr lang="ko-KR" altLang="en-US" sz="1200" b="1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ko-KR" altLang="en-US" sz="12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            </a:t>
            </a:r>
            <a:r>
              <a:rPr lang="ko-KR" altLang="en-US" sz="1200" b="1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메시아를 </a:t>
            </a:r>
            <a:r>
              <a:rPr lang="ko-KR" altLang="en-US" sz="1200" b="1" dirty="0" err="1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맞기위한</a:t>
            </a:r>
            <a:r>
              <a:rPr lang="ko-KR" altLang="en-US" sz="1200" b="1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기대성취</a:t>
            </a:r>
            <a:r>
              <a:rPr kumimoji="0" lang="en-US" altLang="ko-KR" sz="1200" dirty="0" smtClean="0"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pPr algn="l">
              <a:spcBef>
                <a:spcPct val="50000"/>
              </a:spcBef>
            </a:pPr>
            <a:r>
              <a:rPr kumimoji="0" lang="en-US" altLang="ko-KR" sz="1200" dirty="0" smtClean="0">
                <a:latin typeface="HY헤드라인M" pitchFamily="18" charset="-127"/>
                <a:ea typeface="HY헤드라인M" pitchFamily="18" charset="-127"/>
              </a:rPr>
              <a:t>           </a:t>
            </a:r>
            <a:r>
              <a:rPr lang="en-US" altLang="ko-KR" sz="1200" b="1" dirty="0" smtClean="0">
                <a:latin typeface="HY헤드라인M" pitchFamily="18" charset="-127"/>
                <a:ea typeface="HY헤드라인M" pitchFamily="18" charset="-127"/>
              </a:rPr>
              <a:t> b. </a:t>
            </a:r>
            <a:r>
              <a:rPr lang="ko-KR" altLang="en-US" sz="1200" b="1" dirty="0" smtClean="0">
                <a:latin typeface="HY헤드라인M" pitchFamily="18" charset="-127"/>
                <a:ea typeface="HY헤드라인M" pitchFamily="18" charset="-127"/>
              </a:rPr>
              <a:t>유관순</a:t>
            </a:r>
            <a:r>
              <a:rPr lang="en-US" altLang="ko-KR" sz="12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1200" b="1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사탄침범으로 하나님과 메시아가 착지할 수 있는</a:t>
            </a:r>
            <a:endParaRPr lang="en-US" altLang="ko-KR" sz="1200" b="1" dirty="0" smtClean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l">
              <a:spcBef>
                <a:spcPts val="0"/>
              </a:spcBef>
            </a:pPr>
            <a:r>
              <a:rPr lang="en-US" altLang="ko-KR" sz="12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                          </a:t>
            </a:r>
            <a:r>
              <a:rPr lang="ko-KR" altLang="en-US" sz="1200" b="1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나라차원의 </a:t>
            </a:r>
            <a:r>
              <a:rPr lang="ko-KR" altLang="en-US" sz="1200" b="1" dirty="0" err="1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해와복귀와</a:t>
            </a:r>
            <a:r>
              <a:rPr lang="ko-KR" altLang="en-US" sz="1200" b="1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메시아를 </a:t>
            </a:r>
            <a:r>
              <a:rPr lang="ko-KR" altLang="en-US" sz="1200" b="1" dirty="0" err="1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맞기위한</a:t>
            </a:r>
            <a:r>
              <a:rPr lang="ko-KR" altLang="en-US" sz="1200" b="1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기대 </a:t>
            </a:r>
            <a:endParaRPr kumimoji="0" lang="en-US" altLang="ko-KR" sz="1200" dirty="0" smtClean="0">
              <a:latin typeface="HY헤드라인M" pitchFamily="18" charset="-127"/>
              <a:ea typeface="HY헤드라인M" pitchFamily="18" charset="-127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FB290-FB73-4D30-BEAF-BABA30DB07C0}" type="slidenum">
              <a:rPr lang="ko-KR" altLang="en-US" smtClean="0"/>
              <a:pPr/>
              <a:t>21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C. </a:t>
            </a:r>
            <a:r>
              <a:rPr kumimoji="0" lang="ko-KR" altLang="en-US" sz="1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참아버님의</a:t>
            </a:r>
            <a:r>
              <a:rPr kumimoji="0" lang="ko-KR" alt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잉태와 탄생의 기반들</a:t>
            </a:r>
            <a:endParaRPr kumimoji="0" lang="en-US" altLang="ko-KR" sz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endParaRPr lang="en-US" altLang="ko-KR" dirty="0" smtClean="0"/>
          </a:p>
          <a:p>
            <a:pPr rtl="0" eaLnBrk="1" fontAlgn="ctr" latinLnBrk="1" hangingPunct="1"/>
            <a:r>
              <a:rPr lang="en-US" altLang="ko-KR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</a:t>
            </a:r>
            <a:r>
              <a:rPr lang="ko-KR" altLang="ko-KR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   건</a:t>
            </a:r>
            <a:r>
              <a:rPr lang="en-US" altLang="ko-KR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</a:t>
            </a:r>
            <a:r>
              <a:rPr lang="ko-KR" altLang="ko-KR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내   용</a:t>
            </a:r>
            <a:r>
              <a:rPr lang="en-US" altLang="ko-KR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              </a:t>
            </a:r>
            <a:r>
              <a:rPr lang="ko-KR" altLang="ko-KR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보충설명</a:t>
            </a:r>
          </a:p>
          <a:p>
            <a:pPr algn="l" latinLnBrk="1">
              <a:lnSpc>
                <a:spcPct val="114000"/>
              </a:lnSpc>
            </a:pPr>
            <a:r>
              <a:rPr lang="en-US" altLang="ko-KR" dirty="0" smtClean="0"/>
              <a:t>         </a:t>
            </a:r>
            <a:r>
              <a:rPr lang="ko-KR" altLang="en-US" sz="1200" b="0" dirty="0" err="1" smtClean="0">
                <a:solidFill>
                  <a:schemeClr val="bg1"/>
                </a:solidFill>
                <a:effectLst/>
                <a:latin typeface="HY헤드라인M" pitchFamily="18" charset="-127"/>
                <a:ea typeface="HY헤드라인M" pitchFamily="18" charset="-127"/>
              </a:rPr>
              <a:t>충모님</a:t>
            </a:r>
            <a:r>
              <a:rPr lang="ko-KR" altLang="en-US" sz="1200" b="0" dirty="0" smtClean="0">
                <a:solidFill>
                  <a:schemeClr val="bg1"/>
                </a:solidFill>
                <a:effectLst/>
                <a:latin typeface="HY헤드라인M" pitchFamily="18" charset="-127"/>
                <a:ea typeface="HY헤드라인M" pitchFamily="18" charset="-127"/>
              </a:rPr>
              <a:t> 태몽      </a:t>
            </a:r>
            <a:r>
              <a:rPr lang="ko-KR" altLang="en-US" sz="1200" b="0" dirty="0" err="1" smtClean="0">
                <a:solidFill>
                  <a:schemeClr val="bg1"/>
                </a:solidFill>
                <a:effectLst/>
                <a:latin typeface="HY헤드라인M" pitchFamily="18" charset="-127"/>
                <a:ea typeface="HY헤드라인M" pitchFamily="18" charset="-127"/>
              </a:rPr>
              <a:t>제석산</a:t>
            </a:r>
            <a:r>
              <a:rPr lang="en-US" altLang="ko-KR" sz="1200" b="0" dirty="0" smtClean="0">
                <a:solidFill>
                  <a:schemeClr val="bg1"/>
                </a:solidFill>
                <a:effectLst/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200" b="0" dirty="0" smtClean="0">
                <a:solidFill>
                  <a:schemeClr val="bg1"/>
                </a:solidFill>
                <a:effectLst/>
                <a:latin typeface="HY헤드라인M" pitchFamily="18" charset="-127"/>
                <a:ea typeface="HY헤드라인M" pitchFamily="18" charset="-127"/>
              </a:rPr>
              <a:t>정주</a:t>
            </a:r>
            <a:r>
              <a:rPr lang="en-US" altLang="ko-KR" sz="1200" b="0" dirty="0" smtClean="0">
                <a:solidFill>
                  <a:schemeClr val="bg1"/>
                </a:solidFill>
                <a:effectLst/>
                <a:latin typeface="HY헤드라인M" pitchFamily="18" charset="-127"/>
                <a:ea typeface="HY헤드라인M" pitchFamily="18" charset="-127"/>
              </a:rPr>
              <a:t>),</a:t>
            </a:r>
            <a:r>
              <a:rPr lang="ko-KR" altLang="en-US" sz="1200" b="0" dirty="0" smtClean="0">
                <a:solidFill>
                  <a:schemeClr val="bg1"/>
                </a:solidFill>
                <a:effectLst/>
                <a:latin typeface="HY헤드라인M" pitchFamily="18" charset="-127"/>
                <a:ea typeface="HY헤드라인M" pitchFamily="18" charset="-127"/>
              </a:rPr>
              <a:t>  황룡 두 마리 승천            황룡</a:t>
            </a:r>
            <a:r>
              <a:rPr lang="en-US" altLang="ko-KR" sz="1200" b="0" dirty="0" smtClean="0">
                <a:solidFill>
                  <a:schemeClr val="bg1"/>
                </a:solidFill>
                <a:effectLst/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200" b="0" dirty="0" smtClean="0">
                <a:solidFill>
                  <a:schemeClr val="bg1"/>
                </a:solidFill>
                <a:effectLst/>
                <a:latin typeface="HY헤드라인M" pitchFamily="18" charset="-127"/>
                <a:ea typeface="HY헤드라인M" pitchFamily="18" charset="-127"/>
              </a:rPr>
              <a:t>여</a:t>
            </a:r>
            <a:r>
              <a:rPr lang="en-US" altLang="ko-KR" sz="1200" b="0" dirty="0" smtClean="0">
                <a:solidFill>
                  <a:schemeClr val="bg1"/>
                </a:solidFill>
                <a:effectLst/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1200" b="0" dirty="0" smtClean="0">
                <a:solidFill>
                  <a:schemeClr val="bg1"/>
                </a:solidFill>
                <a:effectLst/>
                <a:latin typeface="HY헤드라인M" pitchFamily="18" charset="-127"/>
                <a:ea typeface="HY헤드라인M" pitchFamily="18" charset="-127"/>
              </a:rPr>
              <a:t>과 백룡</a:t>
            </a:r>
            <a:r>
              <a:rPr lang="en-US" altLang="ko-KR" sz="1200" b="0" dirty="0" smtClean="0">
                <a:solidFill>
                  <a:schemeClr val="bg1"/>
                </a:solidFill>
                <a:effectLst/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200" b="0" dirty="0" smtClean="0">
                <a:solidFill>
                  <a:schemeClr val="bg1"/>
                </a:solidFill>
                <a:effectLst/>
                <a:latin typeface="HY헤드라인M" pitchFamily="18" charset="-127"/>
                <a:ea typeface="HY헤드라인M" pitchFamily="18" charset="-127"/>
              </a:rPr>
              <a:t>남</a:t>
            </a:r>
            <a:r>
              <a:rPr lang="en-US" altLang="ko-KR" sz="1200" b="0" dirty="0" smtClean="0">
                <a:solidFill>
                  <a:schemeClr val="bg1"/>
                </a:solidFill>
                <a:effectLst/>
                <a:latin typeface="HY헤드라인M" pitchFamily="18" charset="-127"/>
                <a:ea typeface="HY헤드라인M" pitchFamily="18" charset="-127"/>
              </a:rPr>
              <a:t>): </a:t>
            </a:r>
            <a:r>
              <a:rPr lang="ko-KR" altLang="en-US" sz="1200" b="0" dirty="0" err="1" smtClean="0">
                <a:solidFill>
                  <a:schemeClr val="bg1"/>
                </a:solidFill>
                <a:effectLst/>
                <a:latin typeface="HY헤드라인M" pitchFamily="18" charset="-127"/>
                <a:ea typeface="HY헤드라인M" pitchFamily="18" charset="-127"/>
              </a:rPr>
              <a:t>하나님편</a:t>
            </a:r>
            <a:endParaRPr lang="en-US" altLang="ko-KR" sz="1200" b="0" dirty="0" smtClean="0">
              <a:solidFill>
                <a:schemeClr val="bg1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 algn="l" latinLnBrk="1">
              <a:lnSpc>
                <a:spcPct val="114000"/>
              </a:lnSpc>
            </a:pPr>
            <a:r>
              <a:rPr lang="ko-KR" altLang="en-US" sz="1200" b="0" dirty="0" smtClean="0">
                <a:solidFill>
                  <a:schemeClr val="bg1"/>
                </a:solidFill>
                <a:effectLst/>
                <a:latin typeface="HY헤드라인M" pitchFamily="18" charset="-127"/>
                <a:ea typeface="HY헤드라인M" pitchFamily="18" charset="-127"/>
              </a:rPr>
              <a:t>                                                                                       청룡과 흑룡 </a:t>
            </a:r>
            <a:r>
              <a:rPr lang="ko-KR" altLang="en-US" sz="1200" b="0" dirty="0" err="1" smtClean="0">
                <a:solidFill>
                  <a:schemeClr val="bg1"/>
                </a:solidFill>
                <a:effectLst/>
                <a:latin typeface="HY헤드라인M" pitchFamily="18" charset="-127"/>
                <a:ea typeface="HY헤드라인M" pitchFamily="18" charset="-127"/>
              </a:rPr>
              <a:t>붉은용</a:t>
            </a:r>
            <a:r>
              <a:rPr lang="en-US" altLang="ko-KR" sz="1200" b="0" dirty="0" smtClean="0">
                <a:solidFill>
                  <a:schemeClr val="bg1"/>
                </a:solidFill>
                <a:effectLst/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1200" b="0" dirty="0" err="1" smtClean="0">
                <a:solidFill>
                  <a:schemeClr val="bg1"/>
                </a:solidFill>
                <a:effectLst/>
                <a:latin typeface="HY헤드라인M" pitchFamily="18" charset="-127"/>
                <a:ea typeface="HY헤드라인M" pitchFamily="18" charset="-127"/>
              </a:rPr>
              <a:t>사탄편</a:t>
            </a:r>
            <a:endParaRPr lang="en-US" altLang="ko-KR" sz="1200" b="0" dirty="0" smtClean="0">
              <a:solidFill>
                <a:schemeClr val="bg1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 algn="l" latinLnBrk="1">
              <a:lnSpc>
                <a:spcPct val="114000"/>
              </a:lnSpc>
            </a:pPr>
            <a:r>
              <a:rPr lang="ko-KR" altLang="en-US" sz="1200" b="0" dirty="0" smtClean="0">
                <a:solidFill>
                  <a:schemeClr val="bg1"/>
                </a:solidFill>
                <a:effectLst/>
                <a:latin typeface="HY헤드라인M" pitchFamily="18" charset="-127"/>
                <a:ea typeface="HY헤드라인M" pitchFamily="18" charset="-127"/>
              </a:rPr>
              <a:t>                                                                                       황룡은 </a:t>
            </a:r>
            <a:r>
              <a:rPr lang="en-US" altLang="ko-KR" sz="1200" b="0" dirty="0" smtClean="0">
                <a:solidFill>
                  <a:schemeClr val="bg1"/>
                </a:solidFill>
                <a:effectLst/>
                <a:latin typeface="HY헤드라인M" pitchFamily="18" charset="-127"/>
                <a:ea typeface="HY헤드라인M" pitchFamily="18" charset="-127"/>
              </a:rPr>
              <a:t>‘</a:t>
            </a:r>
            <a:r>
              <a:rPr lang="ko-KR" altLang="en-US" sz="1200" b="0" dirty="0" smtClean="0">
                <a:solidFill>
                  <a:schemeClr val="bg1"/>
                </a:solidFill>
                <a:effectLst/>
                <a:latin typeface="HY헤드라인M" pitchFamily="18" charset="-127"/>
                <a:ea typeface="HY헤드라인M" pitchFamily="18" charset="-127"/>
              </a:rPr>
              <a:t>성령잉태</a:t>
            </a:r>
            <a:r>
              <a:rPr lang="en-US" altLang="ko-KR" sz="1200" b="0" dirty="0" smtClean="0">
                <a:solidFill>
                  <a:schemeClr val="bg1"/>
                </a:solidFill>
                <a:effectLst/>
                <a:latin typeface="HY헤드라인M" pitchFamily="18" charset="-127"/>
                <a:ea typeface="HY헤드라인M" pitchFamily="18" charset="-127"/>
              </a:rPr>
              <a:t>’</a:t>
            </a:r>
            <a:r>
              <a:rPr lang="ko-KR" altLang="en-US" sz="1200" b="0" dirty="0" smtClean="0">
                <a:solidFill>
                  <a:schemeClr val="bg1"/>
                </a:solidFill>
                <a:effectLst/>
                <a:latin typeface="HY헤드라인M" pitchFamily="18" charset="-127"/>
                <a:ea typeface="HY헤드라인M" pitchFamily="18" charset="-127"/>
              </a:rPr>
              <a:t>와 같은 의미</a:t>
            </a:r>
            <a:endParaRPr lang="en-US" altLang="ko-KR" sz="1200" b="0" dirty="0" smtClean="0">
              <a:solidFill>
                <a:schemeClr val="bg1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 algn="l" latinLnBrk="1">
              <a:lnSpc>
                <a:spcPct val="114000"/>
              </a:lnSpc>
            </a:pPr>
            <a:endParaRPr lang="en-US" altLang="ko-KR" sz="1200" b="0" dirty="0" smtClean="0">
              <a:solidFill>
                <a:schemeClr val="bg1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 rtl="0" eaLnBrk="1" fontAlgn="ctr" latinLnBrk="1" hangingPunct="1"/>
            <a:r>
              <a:rPr lang="ko-KR" altLang="en-US" sz="1200" b="0" dirty="0" smtClean="0">
                <a:solidFill>
                  <a:schemeClr val="bg1"/>
                </a:solidFill>
                <a:effectLst/>
                <a:latin typeface="HY헤드라인M" pitchFamily="18" charset="-127"/>
                <a:ea typeface="HY헤드라인M" pitchFamily="18" charset="-127"/>
              </a:rPr>
              <a:t>         국가적 기반      </a:t>
            </a:r>
            <a:r>
              <a:rPr lang="en-US" altLang="ko-KR" sz="1200" b="0" dirty="0" smtClean="0">
                <a:solidFill>
                  <a:schemeClr val="bg1"/>
                </a:solidFill>
                <a:effectLst/>
                <a:latin typeface="HY헤드라인M" pitchFamily="18" charset="-127"/>
                <a:ea typeface="HY헤드라인M" pitchFamily="18" charset="-127"/>
              </a:rPr>
              <a:t>1919</a:t>
            </a:r>
            <a:r>
              <a:rPr lang="ko-KR" altLang="en-US" sz="1200" b="0" dirty="0" smtClean="0">
                <a:solidFill>
                  <a:schemeClr val="bg1"/>
                </a:solidFill>
                <a:effectLst/>
                <a:latin typeface="HY헤드라인M" pitchFamily="18" charset="-127"/>
                <a:ea typeface="HY헤드라인M" pitchFamily="18" charset="-127"/>
              </a:rPr>
              <a:t>년 </a:t>
            </a:r>
            <a:r>
              <a:rPr lang="en-US" altLang="ko-KR" sz="1200" b="0" dirty="0" smtClean="0">
                <a:solidFill>
                  <a:schemeClr val="bg1"/>
                </a:solidFill>
                <a:effectLst/>
                <a:latin typeface="HY헤드라인M" pitchFamily="18" charset="-127"/>
                <a:ea typeface="HY헤드라인M" pitchFamily="18" charset="-127"/>
              </a:rPr>
              <a:t>4</a:t>
            </a:r>
            <a:r>
              <a:rPr lang="ko-KR" altLang="en-US" sz="1200" b="0" dirty="0" smtClean="0">
                <a:solidFill>
                  <a:schemeClr val="bg1"/>
                </a:solidFill>
                <a:effectLst/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lang="en-US" altLang="ko-KR" sz="1200" b="0" dirty="0" smtClean="0">
                <a:solidFill>
                  <a:schemeClr val="bg1"/>
                </a:solidFill>
                <a:effectLst/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ko-KR" altLang="en-US" sz="1200" b="0" dirty="0" smtClean="0">
                <a:solidFill>
                  <a:schemeClr val="bg1"/>
                </a:solidFill>
                <a:effectLst/>
                <a:latin typeface="HY헤드라인M" pitchFamily="18" charset="-127"/>
                <a:ea typeface="HY헤드라인M" pitchFamily="18" charset="-127"/>
              </a:rPr>
              <a:t>일</a:t>
            </a:r>
            <a:r>
              <a:rPr lang="en-US" altLang="ko-KR" sz="1200" b="0" dirty="0" smtClean="0">
                <a:solidFill>
                  <a:schemeClr val="bg1"/>
                </a:solidFill>
                <a:effectLst/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200" b="0" dirty="0" smtClean="0">
                <a:solidFill>
                  <a:schemeClr val="bg1"/>
                </a:solidFill>
                <a:effectLst/>
                <a:latin typeface="HY헤드라인M" pitchFamily="18" charset="-127"/>
                <a:ea typeface="HY헤드라인M" pitchFamily="18" charset="-127"/>
              </a:rPr>
              <a:t>음 </a:t>
            </a:r>
            <a:r>
              <a:rPr lang="en-US" altLang="ko-KR" sz="1200" b="0" dirty="0" smtClean="0">
                <a:solidFill>
                  <a:schemeClr val="bg1"/>
                </a:solidFill>
                <a:effectLst/>
                <a:latin typeface="HY헤드라인M" pitchFamily="18" charset="-127"/>
                <a:ea typeface="HY헤드라인M" pitchFamily="18" charset="-127"/>
              </a:rPr>
              <a:t>3.1)                         </a:t>
            </a:r>
            <a:r>
              <a:rPr lang="ko-KR" altLang="ko-KR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타락 전 </a:t>
            </a:r>
            <a:r>
              <a:rPr lang="ko-KR" altLang="ko-KR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해와와</a:t>
            </a:r>
            <a:r>
              <a:rPr lang="ko-KR" altLang="ko-KR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같은 입장에서 </a:t>
            </a:r>
            <a:endParaRPr lang="en-US" altLang="ko-KR" sz="1200" b="0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ctr" latinLnBrk="1" hangingPunct="1"/>
            <a:r>
              <a:rPr lang="en-US" altLang="ko-KR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  </a:t>
            </a:r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dirty="0" smtClean="0">
                <a:solidFill>
                  <a:schemeClr val="bg1"/>
                </a:solidFill>
                <a:effectLst/>
                <a:latin typeface="HY헤드라인M" pitchFamily="18" charset="-127"/>
                <a:ea typeface="HY헤드라인M" pitchFamily="18" charset="-127"/>
              </a:rPr>
              <a:t>유관순 열사의 독립만세운동</a:t>
            </a:r>
            <a:r>
              <a:rPr lang="en-US" altLang="ko-KR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</a:t>
            </a:r>
            <a:r>
              <a:rPr lang="ko-KR" altLang="ko-KR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국가적 기반 조성</a:t>
            </a:r>
            <a:endParaRPr lang="en-US" altLang="ko-KR" sz="1200" b="0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ctr" latinLnBrk="1" hangingPunct="1"/>
            <a:endParaRPr lang="en-US" altLang="ko-KR" sz="1200" b="0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latinLnBrk="1">
              <a:lnSpc>
                <a:spcPct val="114000"/>
              </a:lnSpc>
            </a:pPr>
            <a:r>
              <a:rPr lang="en-US" altLang="ko-KR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</a:t>
            </a:r>
            <a:r>
              <a:rPr lang="ko-KR" altLang="en-US" sz="1200" b="0" dirty="0" smtClean="0">
                <a:solidFill>
                  <a:schemeClr val="bg1"/>
                </a:solidFill>
                <a:effectLst/>
                <a:latin typeface="HY헤드라인M" pitchFamily="18" charset="-127"/>
                <a:ea typeface="HY헤드라인M" pitchFamily="18" charset="-127"/>
              </a:rPr>
              <a:t>국가적 탕감      </a:t>
            </a:r>
            <a:r>
              <a:rPr lang="en-US" altLang="ko-KR" sz="1200" b="0" dirty="0" smtClean="0">
                <a:solidFill>
                  <a:schemeClr val="bg1"/>
                </a:solidFill>
                <a:effectLst/>
                <a:latin typeface="HY헤드라인M" pitchFamily="18" charset="-127"/>
                <a:ea typeface="HY헤드라인M" pitchFamily="18" charset="-127"/>
              </a:rPr>
              <a:t>1917~1920</a:t>
            </a:r>
            <a:r>
              <a:rPr lang="ko-KR" altLang="en-US" sz="1200" b="0" dirty="0" smtClean="0">
                <a:solidFill>
                  <a:schemeClr val="bg1"/>
                </a:solidFill>
                <a:effectLst/>
                <a:latin typeface="HY헤드라인M" pitchFamily="18" charset="-127"/>
                <a:ea typeface="HY헤드라인M" pitchFamily="18" charset="-127"/>
              </a:rPr>
              <a:t>년 극심한 흉년</a:t>
            </a:r>
            <a:endParaRPr lang="en-US" altLang="ko-KR" sz="1200" b="0" dirty="0" smtClean="0">
              <a:solidFill>
                <a:schemeClr val="bg1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 algn="l" latinLnBrk="1">
              <a:lnSpc>
                <a:spcPct val="114000"/>
              </a:lnSpc>
            </a:pPr>
            <a:endParaRPr lang="en-US" altLang="ko-KR" sz="1200" b="0" dirty="0" smtClean="0">
              <a:solidFill>
                <a:schemeClr val="bg1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 marL="342900" indent="-342900" algn="l" latinLnBrk="1">
              <a:lnSpc>
                <a:spcPct val="114000"/>
              </a:lnSpc>
              <a:buNone/>
            </a:pPr>
            <a:r>
              <a:rPr lang="en-US" altLang="ko-KR" sz="1200" b="0" dirty="0" smtClean="0">
                <a:solidFill>
                  <a:schemeClr val="bg1"/>
                </a:solidFill>
                <a:effectLst/>
                <a:latin typeface="HY헤드라인M" pitchFamily="18" charset="-127"/>
                <a:ea typeface="HY헤드라인M" pitchFamily="18" charset="-127"/>
              </a:rPr>
              <a:t>       </a:t>
            </a:r>
            <a:r>
              <a:rPr lang="en-US" altLang="ko-KR" sz="1200" b="0" baseline="0" dirty="0" smtClean="0">
                <a:solidFill>
                  <a:schemeClr val="bg1"/>
                </a:solidFill>
                <a:effectLst/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200" b="0" dirty="0" smtClean="0">
                <a:solidFill>
                  <a:schemeClr val="bg1"/>
                </a:solidFill>
                <a:effectLst/>
                <a:latin typeface="HY헤드라인M" pitchFamily="18" charset="-127"/>
                <a:ea typeface="HY헤드라인M" pitchFamily="18" charset="-127"/>
              </a:rPr>
              <a:t>가정적 탕감      정주 생가를 </a:t>
            </a:r>
            <a:r>
              <a:rPr lang="ko-KR" altLang="en-US" sz="1200" b="0" dirty="0" err="1" smtClean="0">
                <a:solidFill>
                  <a:schemeClr val="bg1"/>
                </a:solidFill>
                <a:effectLst/>
                <a:latin typeface="HY헤드라인M" pitchFamily="18" charset="-127"/>
                <a:ea typeface="HY헤드라인M" pitchFamily="18" charset="-127"/>
              </a:rPr>
              <a:t>중심한</a:t>
            </a:r>
            <a:r>
              <a:rPr lang="ko-KR" altLang="en-US" sz="1200" b="0" dirty="0" smtClean="0">
                <a:solidFill>
                  <a:schemeClr val="bg1"/>
                </a:solidFill>
                <a:effectLst/>
                <a:latin typeface="HY헤드라인M" pitchFamily="18" charset="-127"/>
                <a:ea typeface="HY헤드라인M" pitchFamily="18" charset="-127"/>
              </a:rPr>
              <a:t> 문씨 일족의 탕감        </a:t>
            </a:r>
            <a:r>
              <a:rPr lang="en-US" altLang="ko-KR" sz="1200" b="0" dirty="0" smtClean="0">
                <a:solidFill>
                  <a:schemeClr val="bg1"/>
                </a:solidFill>
                <a:effectLst/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ko-KR" altLang="en-US" sz="1200" b="0" dirty="0" smtClean="0">
                <a:solidFill>
                  <a:schemeClr val="bg1"/>
                </a:solidFill>
                <a:effectLst/>
                <a:latin typeface="HY헤드라인M" pitchFamily="18" charset="-127"/>
                <a:ea typeface="HY헤드라인M" pitchFamily="18" charset="-127"/>
              </a:rPr>
              <a:t>년에 </a:t>
            </a:r>
            <a:r>
              <a:rPr lang="en-US" altLang="ko-KR" sz="1200" b="0" dirty="0" smtClean="0">
                <a:solidFill>
                  <a:schemeClr val="bg1"/>
                </a:solidFill>
                <a:effectLst/>
                <a:latin typeface="HY헤드라인M" pitchFamily="18" charset="-127"/>
                <a:ea typeface="HY헤드라인M" pitchFamily="18" charset="-127"/>
              </a:rPr>
              <a:t>5</a:t>
            </a:r>
            <a:r>
              <a:rPr lang="ko-KR" altLang="en-US" sz="1200" b="0" dirty="0" smtClean="0">
                <a:solidFill>
                  <a:schemeClr val="bg1"/>
                </a:solidFill>
                <a:effectLst/>
                <a:latin typeface="HY헤드라인M" pitchFamily="18" charset="-127"/>
                <a:ea typeface="HY헤드라인M" pitchFamily="18" charset="-127"/>
              </a:rPr>
              <a:t>명의 자녀가 세상을 떠남</a:t>
            </a:r>
            <a:endParaRPr lang="en-US" altLang="ko-KR" sz="1200" b="0" dirty="0" smtClean="0">
              <a:solidFill>
                <a:schemeClr val="bg1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 marL="342900" indent="-342900" algn="l" latinLnBrk="1">
              <a:lnSpc>
                <a:spcPct val="114000"/>
              </a:lnSpc>
              <a:buNone/>
            </a:pPr>
            <a:r>
              <a:rPr lang="ko-KR" altLang="en-US" sz="1200" b="0" dirty="0" smtClean="0">
                <a:solidFill>
                  <a:schemeClr val="bg1"/>
                </a:solidFill>
                <a:effectLst/>
                <a:latin typeface="HY헤드라인M" pitchFamily="18" charset="-127"/>
                <a:ea typeface="HY헤드라인M" pitchFamily="18" charset="-127"/>
              </a:rPr>
              <a:t>                            </a:t>
            </a:r>
            <a:r>
              <a:rPr lang="ko-KR" altLang="en-US" sz="1200" b="0" baseline="0" dirty="0" smtClean="0">
                <a:solidFill>
                  <a:schemeClr val="bg1"/>
                </a:solidFill>
                <a:effectLst/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en-US" altLang="ko-KR" sz="1200" b="0" dirty="0" smtClean="0">
                <a:solidFill>
                  <a:schemeClr val="bg1"/>
                </a:solidFill>
                <a:effectLst/>
                <a:latin typeface="HY헤드라인M" pitchFamily="18" charset="-127"/>
                <a:ea typeface="HY헤드라인M" pitchFamily="18" charset="-127"/>
              </a:rPr>
              <a:t>3</a:t>
            </a:r>
            <a:r>
              <a:rPr lang="ko-KR" altLang="en-US" sz="1200" b="0" dirty="0" err="1" smtClean="0">
                <a:solidFill>
                  <a:schemeClr val="bg1"/>
                </a:solidFill>
                <a:effectLst/>
                <a:latin typeface="HY헤드라인M" pitchFamily="18" charset="-127"/>
                <a:ea typeface="HY헤드라인M" pitchFamily="18" charset="-127"/>
              </a:rPr>
              <a:t>대에걸처</a:t>
            </a:r>
            <a:r>
              <a:rPr lang="ko-KR" altLang="en-US" sz="1200" b="0" dirty="0" smtClean="0">
                <a:solidFill>
                  <a:schemeClr val="bg1"/>
                </a:solidFill>
                <a:effectLst/>
                <a:latin typeface="HY헤드라인M" pitchFamily="18" charset="-127"/>
                <a:ea typeface="HY헤드라인M" pitchFamily="18" charset="-127"/>
              </a:rPr>
              <a:t> 둘째</a:t>
            </a:r>
            <a:r>
              <a:rPr lang="en-US" altLang="ko-KR" sz="1200" b="0" dirty="0" smtClean="0">
                <a:solidFill>
                  <a:schemeClr val="bg1"/>
                </a:solidFill>
                <a:effectLst/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1200" b="0" dirty="0" err="1" smtClean="0">
                <a:solidFill>
                  <a:schemeClr val="bg1"/>
                </a:solidFill>
                <a:effectLst/>
                <a:latin typeface="HY헤드라인M" pitchFamily="18" charset="-127"/>
                <a:ea typeface="HY헤드라인M" pitchFamily="18" charset="-127"/>
              </a:rPr>
              <a:t>차자의돌연사</a:t>
            </a:r>
            <a:r>
              <a:rPr lang="ko-KR" altLang="en-US" sz="1200" b="0" dirty="0" smtClean="0">
                <a:solidFill>
                  <a:schemeClr val="bg1"/>
                </a:solidFill>
                <a:effectLst/>
                <a:latin typeface="HY헤드라인M" pitchFamily="18" charset="-127"/>
                <a:ea typeface="HY헤드라인M" pitchFamily="18" charset="-127"/>
              </a:rPr>
              <a:t>                   하루에 돼지 </a:t>
            </a:r>
            <a:r>
              <a:rPr lang="en-US" altLang="ko-KR" sz="1200" b="0" dirty="0" smtClean="0">
                <a:solidFill>
                  <a:schemeClr val="bg1"/>
                </a:solidFill>
                <a:effectLst/>
                <a:latin typeface="HY헤드라인M" pitchFamily="18" charset="-127"/>
                <a:ea typeface="HY헤드라인M" pitchFamily="18" charset="-127"/>
              </a:rPr>
              <a:t>7</a:t>
            </a:r>
            <a:r>
              <a:rPr lang="ko-KR" altLang="en-US" sz="1200" b="0" dirty="0" smtClean="0">
                <a:solidFill>
                  <a:schemeClr val="bg1"/>
                </a:solidFill>
                <a:effectLst/>
                <a:latin typeface="HY헤드라인M" pitchFamily="18" charset="-127"/>
                <a:ea typeface="HY헤드라인M" pitchFamily="18" charset="-127"/>
              </a:rPr>
              <a:t>마리 죽음</a:t>
            </a:r>
            <a:endParaRPr lang="en-US" altLang="ko-KR" sz="1200" b="0" dirty="0" smtClean="0">
              <a:solidFill>
                <a:schemeClr val="bg1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 marL="342900" indent="-342900" algn="l" latinLnBrk="1">
              <a:lnSpc>
                <a:spcPct val="114000"/>
              </a:lnSpc>
              <a:buNone/>
            </a:pPr>
            <a:endParaRPr lang="en-US" altLang="ko-KR" sz="1200" b="0" dirty="0" smtClean="0">
              <a:solidFill>
                <a:schemeClr val="bg1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 algn="l" latinLnBrk="1">
              <a:lnSpc>
                <a:spcPct val="114000"/>
              </a:lnSpc>
            </a:pPr>
            <a:r>
              <a:rPr lang="en-US" altLang="ko-KR" sz="1200" b="0" dirty="0" smtClean="0">
                <a:solidFill>
                  <a:schemeClr val="bg1"/>
                </a:solidFill>
                <a:effectLst/>
                <a:latin typeface="HY헤드라인M" pitchFamily="18" charset="-127"/>
                <a:ea typeface="HY헤드라인M" pitchFamily="18" charset="-127"/>
              </a:rPr>
              <a:t>      </a:t>
            </a:r>
            <a:r>
              <a:rPr lang="ko-KR" altLang="en-US" sz="1200" b="0" dirty="0" smtClean="0">
                <a:solidFill>
                  <a:schemeClr val="bg1"/>
                </a:solidFill>
                <a:effectLst/>
                <a:latin typeface="HY헤드라인M" pitchFamily="18" charset="-127"/>
                <a:ea typeface="HY헤드라인M" pitchFamily="18" charset="-127"/>
              </a:rPr>
              <a:t>금계</a:t>
            </a:r>
            <a:r>
              <a:rPr lang="en-US" altLang="ko-KR" sz="1200" b="0" dirty="0" smtClean="0">
                <a:solidFill>
                  <a:schemeClr val="bg1"/>
                </a:solidFill>
                <a:effectLst/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1200" b="0" dirty="0" smtClean="0">
                <a:solidFill>
                  <a:schemeClr val="bg1"/>
                </a:solidFill>
                <a:effectLst/>
                <a:latin typeface="HY헤드라인M" pitchFamily="18" charset="-127"/>
                <a:ea typeface="HY헤드라인M" pitchFamily="18" charset="-127"/>
              </a:rPr>
              <a:t>따오기      금계</a:t>
            </a:r>
            <a:r>
              <a:rPr lang="en-US" altLang="ko-KR" sz="1200" b="0" dirty="0" smtClean="0">
                <a:solidFill>
                  <a:schemeClr val="bg1"/>
                </a:solidFill>
                <a:effectLst/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1200" b="0" dirty="0" smtClean="0">
                <a:solidFill>
                  <a:schemeClr val="bg1"/>
                </a:solidFill>
                <a:effectLst/>
                <a:latin typeface="HY헤드라인M" pitchFamily="18" charset="-127"/>
                <a:ea typeface="HY헤드라인M" pitchFamily="18" charset="-127"/>
              </a:rPr>
              <a:t>탄생을 전후해서 </a:t>
            </a:r>
            <a:r>
              <a:rPr lang="ko-KR" altLang="en-US" sz="1200" b="0" dirty="0" err="1" smtClean="0">
                <a:solidFill>
                  <a:schemeClr val="bg1"/>
                </a:solidFill>
                <a:effectLst/>
                <a:latin typeface="HY헤드라인M" pitchFamily="18" charset="-127"/>
                <a:ea typeface="HY헤드라인M" pitchFamily="18" charset="-127"/>
              </a:rPr>
              <a:t>집앞</a:t>
            </a:r>
            <a:r>
              <a:rPr lang="ko-KR" altLang="en-US" sz="1200" b="0" dirty="0" smtClean="0">
                <a:solidFill>
                  <a:schemeClr val="bg1"/>
                </a:solidFill>
                <a:effectLst/>
                <a:latin typeface="HY헤드라인M" pitchFamily="18" charset="-127"/>
                <a:ea typeface="HY헤드라인M" pitchFamily="18" charset="-127"/>
              </a:rPr>
              <a:t>                        금계</a:t>
            </a:r>
            <a:r>
              <a:rPr lang="en-US" altLang="ko-KR" sz="1200" b="0" dirty="0" smtClean="0">
                <a:solidFill>
                  <a:schemeClr val="bg1"/>
                </a:solidFill>
                <a:effectLst/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1200" b="0" dirty="0" smtClean="0">
                <a:solidFill>
                  <a:schemeClr val="bg1"/>
                </a:solidFill>
                <a:effectLst/>
                <a:latin typeface="HY헤드라인M" pitchFamily="18" charset="-127"/>
                <a:ea typeface="HY헤드라인M" pitchFamily="18" charset="-127"/>
              </a:rPr>
              <a:t>귀인의 탄생을 예견하는 새</a:t>
            </a:r>
            <a:endParaRPr lang="en-US" altLang="ko-KR" sz="1200" b="0" dirty="0" smtClean="0">
              <a:solidFill>
                <a:schemeClr val="bg1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 algn="l" latinLnBrk="1">
              <a:lnSpc>
                <a:spcPct val="114000"/>
              </a:lnSpc>
            </a:pPr>
            <a:r>
              <a:rPr lang="ko-KR" altLang="en-US" sz="1200" b="0" dirty="0" smtClean="0">
                <a:solidFill>
                  <a:schemeClr val="bg1"/>
                </a:solidFill>
                <a:effectLst/>
                <a:latin typeface="HY헤드라인M" pitchFamily="18" charset="-127"/>
                <a:ea typeface="HY헤드라인M" pitchFamily="18" charset="-127"/>
              </a:rPr>
              <a:t>                            </a:t>
            </a:r>
            <a:r>
              <a:rPr lang="ko-KR" altLang="en-US" sz="1200" b="0" dirty="0" err="1" smtClean="0">
                <a:solidFill>
                  <a:schemeClr val="bg1"/>
                </a:solidFill>
                <a:effectLst/>
                <a:latin typeface="HY헤드라인M" pitchFamily="18" charset="-127"/>
                <a:ea typeface="HY헤드라인M" pitchFamily="18" charset="-127"/>
              </a:rPr>
              <a:t>노간주나무에서</a:t>
            </a:r>
            <a:endParaRPr lang="ko-KR" altLang="en-US" sz="1200" b="0" dirty="0" smtClean="0">
              <a:solidFill>
                <a:schemeClr val="bg1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 marL="90488" indent="0" algn="l" latinLnBrk="1">
              <a:lnSpc>
                <a:spcPct val="114000"/>
              </a:lnSpc>
            </a:pPr>
            <a:r>
              <a:rPr lang="ko-KR" altLang="en-US" sz="1200" b="0" dirty="0" smtClean="0">
                <a:solidFill>
                  <a:schemeClr val="bg1"/>
                </a:solidFill>
                <a:effectLst/>
                <a:latin typeface="HY헤드라인M" pitchFamily="18" charset="-127"/>
                <a:ea typeface="HY헤드라인M" pitchFamily="18" charset="-127"/>
              </a:rPr>
              <a:t>                          따오기</a:t>
            </a:r>
            <a:r>
              <a:rPr lang="en-US" altLang="ko-KR" sz="1200" b="0" dirty="0" smtClean="0">
                <a:solidFill>
                  <a:schemeClr val="bg1"/>
                </a:solidFill>
                <a:effectLst/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1200" b="0" dirty="0" smtClean="0">
                <a:solidFill>
                  <a:schemeClr val="bg1"/>
                </a:solidFill>
                <a:effectLst/>
                <a:latin typeface="HY헤드라인M" pitchFamily="18" charset="-127"/>
                <a:ea typeface="HY헤드라인M" pitchFamily="18" charset="-127"/>
              </a:rPr>
              <a:t>앞마을 소나무 동산                        따오기</a:t>
            </a:r>
            <a:r>
              <a:rPr lang="en-US" altLang="ko-KR" sz="1200" b="0" dirty="0" smtClean="0">
                <a:solidFill>
                  <a:schemeClr val="bg1"/>
                </a:solidFill>
                <a:effectLst/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1200" b="0" dirty="0" smtClean="0">
                <a:solidFill>
                  <a:schemeClr val="bg1"/>
                </a:solidFill>
                <a:effectLst/>
                <a:latin typeface="HY헤드라인M" pitchFamily="18" charset="-127"/>
                <a:ea typeface="HY헤드라인M" pitchFamily="18" charset="-127"/>
              </a:rPr>
              <a:t>귀인을 기다리는 새  </a:t>
            </a:r>
            <a:endParaRPr lang="en-US" altLang="ko-KR" sz="1200" b="0" dirty="0" smtClean="0">
              <a:solidFill>
                <a:schemeClr val="bg1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 marL="90488" indent="0" algn="l" latinLnBrk="1">
              <a:lnSpc>
                <a:spcPct val="114000"/>
              </a:lnSpc>
            </a:pPr>
            <a:r>
              <a:rPr lang="en-US" altLang="ko-KR" sz="1200" b="0" dirty="0" smtClean="0">
                <a:solidFill>
                  <a:schemeClr val="bg1"/>
                </a:solidFill>
                <a:effectLst/>
                <a:latin typeface="HY헤드라인M" pitchFamily="18" charset="-127"/>
                <a:ea typeface="HY헤드라인M" pitchFamily="18" charset="-127"/>
              </a:rPr>
              <a:t>                                     </a:t>
            </a:r>
            <a:r>
              <a:rPr lang="ko-KR" altLang="en-US" sz="1200" b="0" dirty="0" smtClean="0">
                <a:solidFill>
                  <a:schemeClr val="bg1"/>
                </a:solidFill>
                <a:effectLst/>
                <a:latin typeface="HY헤드라인M" pitchFamily="18" charset="-127"/>
                <a:ea typeface="HY헤드라인M" pitchFamily="18" charset="-127"/>
              </a:rPr>
              <a:t>에서 </a:t>
            </a:r>
            <a:r>
              <a:rPr lang="en-US" altLang="ko-KR" sz="1200" b="0" dirty="0" smtClean="0">
                <a:solidFill>
                  <a:schemeClr val="bg1"/>
                </a:solidFill>
                <a:effectLst/>
                <a:latin typeface="HY헤드라인M" pitchFamily="18" charset="-127"/>
                <a:ea typeface="HY헤드라인M" pitchFamily="18" charset="-127"/>
              </a:rPr>
              <a:t>3</a:t>
            </a:r>
            <a:r>
              <a:rPr lang="ko-KR" altLang="en-US" sz="1200" b="0" dirty="0" smtClean="0">
                <a:solidFill>
                  <a:schemeClr val="bg1"/>
                </a:solidFill>
                <a:effectLst/>
                <a:latin typeface="HY헤드라인M" pitchFamily="18" charset="-127"/>
                <a:ea typeface="HY헤드라인M" pitchFamily="18" charset="-127"/>
              </a:rPr>
              <a:t>년간 </a:t>
            </a:r>
            <a:r>
              <a:rPr lang="ko-KR" altLang="en-US" sz="1200" b="0" dirty="0" err="1" smtClean="0">
                <a:solidFill>
                  <a:schemeClr val="bg1"/>
                </a:solidFill>
                <a:effectLst/>
                <a:latin typeface="HY헤드라인M" pitchFamily="18" charset="-127"/>
                <a:ea typeface="HY헤드라인M" pitchFamily="18" charset="-127"/>
              </a:rPr>
              <a:t>울다사람짐</a:t>
            </a:r>
            <a:endParaRPr lang="en-US" altLang="ko-KR" sz="1200" b="0" dirty="0" smtClean="0">
              <a:solidFill>
                <a:schemeClr val="bg1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 marL="342900" indent="-342900" algn="l" latinLnBrk="1">
              <a:lnSpc>
                <a:spcPct val="114000"/>
              </a:lnSpc>
              <a:buNone/>
            </a:pPr>
            <a:endParaRPr lang="ko-KR" altLang="en-US" sz="1200" b="0" dirty="0" smtClean="0">
              <a:solidFill>
                <a:schemeClr val="bg1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 marL="90488" indent="0" algn="l" latinLnBrk="1">
              <a:lnSpc>
                <a:spcPct val="114000"/>
              </a:lnSpc>
            </a:pPr>
            <a:endParaRPr lang="en-US" altLang="ko-KR" sz="1200" b="0" dirty="0" smtClean="0">
              <a:solidFill>
                <a:schemeClr val="bg1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 marL="0" marR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b="0" dirty="0" smtClean="0">
              <a:solidFill>
                <a:schemeClr val="bg1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 algn="l" latinLnBrk="1">
              <a:lnSpc>
                <a:spcPct val="114000"/>
              </a:lnSpc>
            </a:pPr>
            <a:endParaRPr lang="ko-KR" altLang="en-US" sz="1200" b="0" dirty="0" smtClean="0">
              <a:solidFill>
                <a:schemeClr val="bg1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 marL="0" marR="0" indent="0" algn="l" defTabSz="914400" rtl="0" eaLnBrk="1" fontAlgn="ctr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200" b="0" dirty="0" smtClean="0">
              <a:solidFill>
                <a:schemeClr val="bg1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 rtl="0" eaLnBrk="1" fontAlgn="ctr" latinLnBrk="1" hangingPunct="1"/>
            <a:endParaRPr lang="ko-KR" altLang="ko-KR" sz="1200" b="0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ctr" latinLnBrk="1" hangingPunct="1"/>
            <a:endParaRPr lang="ko-KR" altLang="ko-KR" sz="1200" b="0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latinLnBrk="1">
              <a:lnSpc>
                <a:spcPct val="114000"/>
              </a:lnSpc>
            </a:pPr>
            <a:r>
              <a:rPr lang="en-US" altLang="ko-KR" sz="1200" b="0" dirty="0" smtClean="0">
                <a:solidFill>
                  <a:schemeClr val="bg1"/>
                </a:solidFill>
                <a:effectLst/>
                <a:latin typeface="HY헤드라인M" pitchFamily="18" charset="-127"/>
                <a:ea typeface="HY헤드라인M" pitchFamily="18" charset="-127"/>
              </a:rPr>
              <a:t>   </a:t>
            </a:r>
          </a:p>
          <a:p>
            <a:pPr algn="l" latinLnBrk="1">
              <a:lnSpc>
                <a:spcPct val="114000"/>
              </a:lnSpc>
            </a:pPr>
            <a:r>
              <a:rPr lang="en-US" altLang="ko-KR" sz="1200" b="0" dirty="0" smtClean="0">
                <a:solidFill>
                  <a:schemeClr val="bg1"/>
                </a:solidFill>
                <a:effectLst/>
                <a:latin typeface="HY헤드라인M" pitchFamily="18" charset="-127"/>
                <a:ea typeface="HY헤드라인M" pitchFamily="18" charset="-127"/>
              </a:rPr>
              <a:t>                              </a:t>
            </a:r>
            <a:r>
              <a:rPr lang="ko-KR" altLang="en-US" sz="1200" b="0" dirty="0" smtClean="0">
                <a:solidFill>
                  <a:schemeClr val="bg1"/>
                </a:solidFill>
                <a:effectLst/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1200" b="0" dirty="0" smtClean="0">
              <a:solidFill>
                <a:schemeClr val="bg1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 marL="0" marR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b="0" dirty="0" smtClean="0">
                <a:solidFill>
                  <a:schemeClr val="bg1"/>
                </a:solidFill>
                <a:effectLst/>
                <a:latin typeface="HY헤드라인M" pitchFamily="18" charset="-127"/>
                <a:ea typeface="HY헤드라인M" pitchFamily="18" charset="-127"/>
              </a:rPr>
              <a:t>     </a:t>
            </a:r>
          </a:p>
          <a:p>
            <a:pPr algn="l" latinLnBrk="1">
              <a:lnSpc>
                <a:spcPct val="114000"/>
              </a:lnSpc>
            </a:pPr>
            <a:endParaRPr lang="en-US" altLang="ko-KR" sz="1200" b="0" dirty="0" smtClean="0">
              <a:solidFill>
                <a:schemeClr val="bg1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 algn="l" latinLnBrk="1">
              <a:lnSpc>
                <a:spcPct val="114000"/>
              </a:lnSpc>
            </a:pPr>
            <a:endParaRPr lang="ko-KR" altLang="en-US" sz="1200" b="0" dirty="0" smtClean="0">
              <a:solidFill>
                <a:schemeClr val="bg1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 algn="l" latinLnBrk="1">
              <a:lnSpc>
                <a:spcPct val="150000"/>
              </a:lnSpc>
            </a:pPr>
            <a:endParaRPr lang="ko-KR" altLang="en-US" sz="1200" b="0" dirty="0" smtClean="0">
              <a:solidFill>
                <a:schemeClr val="bg1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dirty="0" smtClean="0">
                <a:solidFill>
                  <a:schemeClr val="bg1"/>
                </a:solidFill>
                <a:effectLst/>
                <a:latin typeface="HY헤드라인M" pitchFamily="18" charset="-127"/>
                <a:ea typeface="HY헤드라인M" pitchFamily="18" charset="-127"/>
              </a:rPr>
              <a:t>             </a:t>
            </a:r>
            <a:endParaRPr lang="ko-KR" altLang="en-US" sz="1200" b="0" dirty="0" smtClean="0">
              <a:solidFill>
                <a:schemeClr val="bg1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endParaRPr lang="ko-KR" altLang="en-US" dirty="0" smtClean="0"/>
          </a:p>
        </p:txBody>
      </p:sp>
      <p:sp>
        <p:nvSpPr>
          <p:cNvPr id="4915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A245AB5-A1BE-4377-8CF4-E5D0924740C1}" type="slidenum">
              <a:rPr lang="ko-KR" altLang="en-US" smtClean="0"/>
              <a:pPr/>
              <a:t>22</a:t>
            </a:fld>
            <a:endParaRPr lang="ko-KR" alt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E260C41-C967-42D0-914C-DA26E73E6EE6}" type="slidenum">
              <a:rPr lang="en-US" altLang="ko-KR" smtClean="0"/>
              <a:pPr/>
              <a:t>23</a:t>
            </a:fld>
            <a:endParaRPr lang="en-US" altLang="ko-KR" dirty="0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뫼비우스 Bold" pitchFamily="2" charset="-127"/>
                <a:ea typeface="뫼비우스 Bold" pitchFamily="2" charset="-127"/>
              </a:rPr>
              <a:t>D. </a:t>
            </a:r>
            <a:r>
              <a:rPr kumimoji="0" lang="ko-KR" altLang="en-US" sz="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뫼비우스 Bold" pitchFamily="2" charset="-127"/>
                <a:ea typeface="뫼비우스 Bold" pitchFamily="2" charset="-127"/>
              </a:rPr>
              <a:t>제</a:t>
            </a:r>
            <a:r>
              <a:rPr kumimoji="0" lang="en-US" altLang="ko-KR" sz="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뫼비우스 Bold" pitchFamily="2" charset="-127"/>
                <a:ea typeface="뫼비우스 Bold" pitchFamily="2" charset="-127"/>
              </a:rPr>
              <a:t>3</a:t>
            </a:r>
            <a:r>
              <a:rPr kumimoji="0" lang="ko-KR" altLang="en-US" sz="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뫼비우스 Bold" pitchFamily="2" charset="-127"/>
                <a:ea typeface="뫼비우스 Bold" pitchFamily="2" charset="-127"/>
              </a:rPr>
              <a:t>차 아담의 보내심</a:t>
            </a:r>
            <a:endParaRPr kumimoji="0" lang="en-US" altLang="ko-KR" sz="7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뫼비우스 Bold" pitchFamily="2" charset="-127"/>
              <a:ea typeface="뫼비우스 Bold" pitchFamily="2" charset="-127"/>
            </a:endParaRPr>
          </a:p>
          <a:p>
            <a:pPr marL="0" marR="0" indent="0" algn="l" defTabSz="914400" rtl="0" eaLnBrk="1" fontAlgn="auto" latin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900" b="1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1. </a:t>
            </a:r>
            <a:r>
              <a:rPr lang="ko-KR" altLang="en-US" sz="900" b="1" dirty="0" err="1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참아버님</a:t>
            </a:r>
            <a:r>
              <a:rPr lang="ko-KR" altLang="en-US" sz="900" b="1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탄생</a:t>
            </a:r>
            <a:r>
              <a:rPr lang="ko-KR" altLang="en-US" sz="700" b="1" dirty="0" smtClean="0">
                <a:solidFill>
                  <a:schemeClr val="bg1"/>
                </a:solidFill>
              </a:rPr>
              <a:t>  </a:t>
            </a:r>
            <a:r>
              <a:rPr lang="en-US" altLang="ko-KR" sz="700" b="1" dirty="0" smtClean="0">
                <a:solidFill>
                  <a:schemeClr val="bg1"/>
                </a:solidFill>
              </a:rPr>
              <a:t>(1920.2.25.</a:t>
            </a:r>
            <a:r>
              <a:rPr lang="ko-KR" altLang="en-US" sz="700" b="1" dirty="0" smtClean="0">
                <a:solidFill>
                  <a:schemeClr val="bg1"/>
                </a:solidFill>
              </a:rPr>
              <a:t>음</a:t>
            </a:r>
            <a:r>
              <a:rPr lang="en-US" altLang="ko-KR" sz="700" b="1" dirty="0" smtClean="0">
                <a:solidFill>
                  <a:schemeClr val="bg1"/>
                </a:solidFill>
              </a:rPr>
              <a:t>1.6.</a:t>
            </a:r>
            <a:r>
              <a:rPr lang="ko-KR" altLang="en-US" sz="700" b="1" dirty="0" smtClean="0">
                <a:solidFill>
                  <a:schemeClr val="bg1"/>
                </a:solidFill>
              </a:rPr>
              <a:t>子時</a:t>
            </a:r>
            <a:r>
              <a:rPr lang="en-US" altLang="ko-KR" sz="700" b="1" dirty="0" smtClean="0">
                <a:solidFill>
                  <a:schemeClr val="bg1"/>
                </a:solidFill>
              </a:rPr>
              <a:t>)</a:t>
            </a:r>
          </a:p>
          <a:p>
            <a:pPr>
              <a:buFont typeface="Wingdings" pitchFamily="2" charset="2"/>
              <a:buNone/>
            </a:pPr>
            <a:r>
              <a:rPr lang="en-US" altLang="ko-KR" sz="800" baseline="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    * </a:t>
            </a:r>
            <a:r>
              <a:rPr lang="ko-KR" altLang="en-US" sz="8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평안북도 정주군 </a:t>
            </a:r>
            <a:r>
              <a:rPr lang="ko-KR" altLang="en-US" sz="800" dirty="0" err="1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덕언면</a:t>
            </a:r>
            <a:r>
              <a:rPr lang="ko-KR" altLang="en-US" sz="8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상사리 </a:t>
            </a:r>
            <a:r>
              <a:rPr lang="en-US" altLang="ko-KR" sz="8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2221</a:t>
            </a:r>
            <a:r>
              <a:rPr lang="ko-KR" altLang="en-US" sz="8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번지 </a:t>
            </a:r>
          </a:p>
          <a:p>
            <a:r>
              <a:rPr lang="ko-KR" altLang="en-US" sz="8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       </a:t>
            </a:r>
            <a:r>
              <a:rPr lang="en-US" altLang="ko-KR" sz="8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8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定州郡 </a:t>
            </a:r>
            <a:r>
              <a:rPr lang="ko-KR" altLang="en-US" sz="800" dirty="0" err="1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德彦面</a:t>
            </a:r>
            <a:r>
              <a:rPr lang="ko-KR" altLang="en-US" sz="8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上思里</a:t>
            </a:r>
            <a:r>
              <a:rPr lang="en-US" altLang="ko-KR" sz="8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>
              <a:buFont typeface="Wingdings" pitchFamily="2" charset="2"/>
              <a:buNone/>
            </a:pPr>
            <a:r>
              <a:rPr lang="en-US" altLang="ko-KR" sz="700" b="1" baseline="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    * </a:t>
            </a:r>
            <a:r>
              <a:rPr lang="en-US" altLang="ko-KR" sz="700" b="1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13</a:t>
            </a:r>
            <a:r>
              <a:rPr lang="ko-KR" altLang="en-US" sz="700" b="1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남매 중 차남으로 탄생</a:t>
            </a:r>
            <a:endParaRPr lang="en-US" altLang="ko-KR" sz="700" b="1" dirty="0" smtClean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sz="700" b="1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       외모는 </a:t>
            </a:r>
            <a:r>
              <a:rPr lang="ko-KR" altLang="en-US" sz="700" b="1" dirty="0" err="1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충부님</a:t>
            </a:r>
            <a:r>
              <a:rPr lang="en-US" altLang="ko-KR" sz="700" b="1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</a:p>
          <a:p>
            <a:r>
              <a:rPr lang="en-US" altLang="ko-KR" sz="700" b="1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       </a:t>
            </a:r>
            <a:r>
              <a:rPr lang="ko-KR" altLang="en-US" sz="700" b="1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내적인 성품은 </a:t>
            </a:r>
            <a:r>
              <a:rPr lang="ko-KR" altLang="en-US" sz="700" b="1" dirty="0" err="1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충모님</a:t>
            </a:r>
            <a:r>
              <a:rPr lang="ko-KR" altLang="en-US" sz="700" b="1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닮음</a:t>
            </a:r>
            <a:r>
              <a:rPr lang="en-US" altLang="ko-KR" sz="700" b="1" dirty="0" smtClean="0">
                <a:solidFill>
                  <a:schemeClr val="bg1"/>
                </a:solidFill>
              </a:rPr>
              <a:t>                       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ko-KR" sz="800" dirty="0" smtClean="0"/>
              <a:t/>
            </a:r>
            <a:br>
              <a:rPr lang="en-US" altLang="ko-KR" sz="800" dirty="0" smtClean="0"/>
            </a:br>
            <a:endParaRPr lang="en-US" altLang="ko-KR" sz="800" u="sng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ko-KR" sz="800" dirty="0" smtClean="0"/>
              <a:t/>
            </a:r>
            <a:br>
              <a:rPr lang="en-US" altLang="ko-KR" sz="800" dirty="0" smtClean="0"/>
            </a:br>
            <a:endParaRPr lang="en-US" altLang="ko-KR" sz="8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ko-KR" sz="800" dirty="0" smtClean="0"/>
              <a:t>(1)</a:t>
            </a:r>
            <a:r>
              <a:rPr lang="ko-KR" altLang="en-US" sz="800" dirty="0" smtClean="0"/>
              <a:t>평안북도 정주군 덕언면 상사리 </a:t>
            </a:r>
            <a:r>
              <a:rPr lang="en-US" altLang="ko-KR" sz="800" dirty="0" smtClean="0"/>
              <a:t>2221</a:t>
            </a:r>
            <a:r>
              <a:rPr lang="ko-KR" altLang="en-US" sz="800" dirty="0" smtClean="0"/>
              <a:t>번지 </a:t>
            </a:r>
          </a:p>
          <a:p>
            <a:pPr eaLnBrk="1" hangingPunct="1">
              <a:lnSpc>
                <a:spcPct val="80000"/>
              </a:lnSpc>
            </a:pPr>
            <a:r>
              <a:rPr lang="ko-KR" altLang="en-US" sz="800" dirty="0" smtClean="0">
                <a:latin typeface="Arial" charset="0"/>
              </a:rPr>
              <a:t>  </a:t>
            </a:r>
            <a:r>
              <a:rPr lang="ko-KR" altLang="en-US" sz="800" dirty="0" smtClean="0"/>
              <a:t>ㅇ평안도 </a:t>
            </a:r>
          </a:p>
          <a:p>
            <a:pPr eaLnBrk="1" hangingPunct="1">
              <a:lnSpc>
                <a:spcPct val="80000"/>
              </a:lnSpc>
            </a:pPr>
            <a:r>
              <a:rPr lang="ko-KR" altLang="en-US" sz="800" dirty="0" smtClean="0">
                <a:latin typeface="Arial" charset="0"/>
              </a:rPr>
              <a:t>   </a:t>
            </a:r>
            <a:r>
              <a:rPr lang="en-US" altLang="ko-KR" sz="800" dirty="0" smtClean="0"/>
              <a:t>-</a:t>
            </a:r>
            <a:r>
              <a:rPr lang="ko-KR" altLang="en-US" sz="800" dirty="0" smtClean="0"/>
              <a:t>맹호출림</a:t>
            </a:r>
            <a:r>
              <a:rPr lang="en-US" altLang="ko-KR" sz="800" dirty="0" smtClean="0"/>
              <a:t>(</a:t>
            </a:r>
            <a:r>
              <a:rPr lang="ko-KR" altLang="en-US" sz="800" dirty="0" smtClean="0"/>
              <a:t>猛虎出林</a:t>
            </a:r>
            <a:r>
              <a:rPr lang="en-US" altLang="ko-KR" sz="800" dirty="0" smtClean="0"/>
              <a:t>)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ko-KR" sz="800" dirty="0" smtClean="0">
                <a:latin typeface="Arial" charset="0"/>
              </a:rPr>
              <a:t>  </a:t>
            </a:r>
            <a:r>
              <a:rPr lang="ko-KR" altLang="en-US" sz="800" dirty="0" smtClean="0"/>
              <a:t>ㅇ정주군 </a:t>
            </a:r>
          </a:p>
          <a:p>
            <a:pPr eaLnBrk="1" hangingPunct="1">
              <a:lnSpc>
                <a:spcPct val="80000"/>
              </a:lnSpc>
            </a:pPr>
            <a:r>
              <a:rPr lang="ko-KR" altLang="en-US" sz="800" dirty="0" smtClean="0">
                <a:latin typeface="Arial" charset="0"/>
              </a:rPr>
              <a:t>   </a:t>
            </a:r>
            <a:r>
              <a:rPr lang="en-US" altLang="ko-KR" sz="800" dirty="0" smtClean="0"/>
              <a:t>-</a:t>
            </a:r>
            <a:r>
              <a:rPr lang="ko-KR" altLang="en-US" sz="800" dirty="0" smtClean="0"/>
              <a:t>고려때 구주군</a:t>
            </a:r>
            <a:r>
              <a:rPr lang="en-US" altLang="ko-KR" sz="800" dirty="0" smtClean="0"/>
              <a:t>,1895</a:t>
            </a:r>
            <a:r>
              <a:rPr lang="ko-KR" altLang="en-US" sz="800" dirty="0" smtClean="0"/>
              <a:t>년 정주군</a:t>
            </a:r>
            <a:r>
              <a:rPr lang="en-US" altLang="ko-KR" sz="800" dirty="0" smtClean="0"/>
              <a:t>,1914</a:t>
            </a:r>
            <a:r>
              <a:rPr lang="ko-KR" altLang="en-US" sz="800" dirty="0" smtClean="0"/>
              <a:t>년 곽산군 흡수</a:t>
            </a:r>
            <a:r>
              <a:rPr lang="en-US" altLang="ko-KR" sz="800" dirty="0" smtClean="0"/>
              <a:t>,1</a:t>
            </a:r>
            <a:r>
              <a:rPr lang="ko-KR" altLang="en-US" sz="800" dirty="0" smtClean="0"/>
              <a:t>개 읍 </a:t>
            </a:r>
            <a:r>
              <a:rPr lang="en-US" altLang="ko-KR" sz="800" dirty="0" smtClean="0"/>
              <a:t>12</a:t>
            </a:r>
            <a:r>
              <a:rPr lang="ko-KR" altLang="en-US" sz="800" dirty="0" smtClean="0"/>
              <a:t>개 면 </a:t>
            </a:r>
          </a:p>
          <a:p>
            <a:pPr eaLnBrk="1" hangingPunct="1">
              <a:lnSpc>
                <a:spcPct val="80000"/>
              </a:lnSpc>
            </a:pPr>
            <a:r>
              <a:rPr lang="ko-KR" altLang="en-US" sz="800" dirty="0" smtClean="0">
                <a:latin typeface="Arial" charset="0"/>
              </a:rPr>
              <a:t>   </a:t>
            </a:r>
            <a:r>
              <a:rPr lang="en-US" altLang="ko-KR" sz="800" dirty="0" smtClean="0"/>
              <a:t>-1952.12,</a:t>
            </a:r>
            <a:r>
              <a:rPr lang="ko-KR" altLang="en-US" sz="800" dirty="0" smtClean="0"/>
              <a:t>정주군</a:t>
            </a:r>
            <a:r>
              <a:rPr lang="en-US" altLang="ko-KR" sz="800" dirty="0" smtClean="0"/>
              <a:t>(1</a:t>
            </a:r>
            <a:r>
              <a:rPr lang="ko-KR" altLang="en-US" sz="800" dirty="0" smtClean="0"/>
              <a:t>개 읍 </a:t>
            </a:r>
            <a:r>
              <a:rPr lang="en-US" altLang="ko-KR" sz="800" dirty="0" smtClean="0"/>
              <a:t>4</a:t>
            </a:r>
            <a:r>
              <a:rPr lang="ko-KR" altLang="en-US" sz="800" dirty="0" smtClean="0"/>
              <a:t>개 면</a:t>
            </a:r>
            <a:r>
              <a:rPr lang="en-US" altLang="ko-KR" sz="800" dirty="0" smtClean="0"/>
              <a:t>,</a:t>
            </a:r>
            <a:r>
              <a:rPr lang="ko-KR" altLang="en-US" sz="800" dirty="0" smtClean="0"/>
              <a:t>박천군 일부 포함 </a:t>
            </a:r>
            <a:r>
              <a:rPr lang="en-US" altLang="ko-KR" sz="800" dirty="0" smtClean="0"/>
              <a:t>29</a:t>
            </a:r>
            <a:r>
              <a:rPr lang="ko-KR" altLang="en-US" sz="800" dirty="0" smtClean="0"/>
              <a:t>개 리</a:t>
            </a:r>
            <a:r>
              <a:rPr lang="en-US" altLang="ko-KR" sz="800" dirty="0" smtClean="0"/>
              <a:t>),</a:t>
            </a:r>
            <a:r>
              <a:rPr lang="ko-KR" altLang="en-US" sz="800" dirty="0" smtClean="0"/>
              <a:t>곽산군</a:t>
            </a:r>
            <a:r>
              <a:rPr lang="en-US" altLang="ko-KR" sz="800" dirty="0" smtClean="0"/>
              <a:t>(5</a:t>
            </a:r>
            <a:r>
              <a:rPr lang="ko-KR" altLang="en-US" sz="800" dirty="0" smtClean="0"/>
              <a:t>개 면 </a:t>
            </a:r>
            <a:r>
              <a:rPr lang="en-US" altLang="ko-KR" sz="800" dirty="0" smtClean="0"/>
              <a:t>20</a:t>
            </a:r>
            <a:r>
              <a:rPr lang="ko-KR" altLang="en-US" sz="800" dirty="0" smtClean="0"/>
              <a:t>개 리</a:t>
            </a:r>
            <a:r>
              <a:rPr lang="en-US" altLang="ko-KR" sz="800" dirty="0" smtClean="0"/>
              <a:t>),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ko-KR" sz="800" dirty="0" smtClean="0">
                <a:latin typeface="Arial" charset="0"/>
              </a:rPr>
              <a:t>   </a:t>
            </a:r>
            <a:r>
              <a:rPr lang="en-US" altLang="ko-KR" sz="800" dirty="0" smtClean="0"/>
              <a:t> </a:t>
            </a:r>
            <a:r>
              <a:rPr lang="ko-KR" altLang="en-US" sz="800" dirty="0" smtClean="0"/>
              <a:t>운전군</a:t>
            </a:r>
            <a:r>
              <a:rPr lang="en-US" altLang="ko-KR" sz="800" dirty="0" smtClean="0"/>
              <a:t>(3</a:t>
            </a:r>
            <a:r>
              <a:rPr lang="ko-KR" altLang="en-US" sz="800" dirty="0" smtClean="0"/>
              <a:t>개 면 </a:t>
            </a:r>
            <a:r>
              <a:rPr lang="en-US" altLang="ko-KR" sz="800" dirty="0" smtClean="0"/>
              <a:t>25</a:t>
            </a:r>
            <a:r>
              <a:rPr lang="ko-KR" altLang="en-US" sz="800" dirty="0" smtClean="0"/>
              <a:t>개 리</a:t>
            </a:r>
            <a:r>
              <a:rPr lang="en-US" altLang="ko-KR" sz="800" dirty="0" smtClean="0"/>
              <a:t>) </a:t>
            </a:r>
            <a:r>
              <a:rPr lang="ko-KR" altLang="en-US" sz="800" dirty="0" smtClean="0"/>
              <a:t>분리 개편</a:t>
            </a:r>
            <a:r>
              <a:rPr lang="en-US" altLang="ko-KR" sz="800" dirty="0" smtClean="0"/>
              <a:t>,</a:t>
            </a:r>
            <a:r>
              <a:rPr lang="ko-KR" altLang="en-US" sz="800" dirty="0" smtClean="0"/>
              <a:t>면단위 폐지 </a:t>
            </a:r>
          </a:p>
          <a:p>
            <a:pPr eaLnBrk="1" hangingPunct="1">
              <a:lnSpc>
                <a:spcPct val="80000"/>
              </a:lnSpc>
            </a:pPr>
            <a:r>
              <a:rPr lang="ko-KR" altLang="en-US" sz="800" dirty="0" smtClean="0">
                <a:latin typeface="Arial" charset="0"/>
              </a:rPr>
              <a:t>  </a:t>
            </a:r>
            <a:r>
              <a:rPr lang="ko-KR" altLang="en-US" sz="800" dirty="0" smtClean="0"/>
              <a:t>ㅇ덕언면 상사리</a:t>
            </a:r>
            <a:r>
              <a:rPr lang="en-US" altLang="ko-KR" sz="800" dirty="0" smtClean="0"/>
              <a:t>(</a:t>
            </a:r>
            <a:r>
              <a:rPr lang="ko-KR" altLang="en-US" sz="800" dirty="0" smtClean="0"/>
              <a:t>德彦面 上思里</a:t>
            </a:r>
            <a:r>
              <a:rPr lang="en-US" altLang="ko-KR" sz="800" dirty="0" smtClean="0"/>
              <a:t>)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ko-KR" sz="800" dirty="0" smtClean="0">
                <a:latin typeface="Arial" charset="0"/>
              </a:rPr>
              <a:t>   </a:t>
            </a:r>
            <a:r>
              <a:rPr lang="en-US" altLang="ko-KR" sz="800" dirty="0" smtClean="0"/>
              <a:t>-1931,</a:t>
            </a:r>
            <a:r>
              <a:rPr lang="ko-KR" altLang="en-US" sz="800" dirty="0" smtClean="0"/>
              <a:t>덕달</a:t>
            </a:r>
            <a:r>
              <a:rPr lang="en-US" altLang="ko-KR" sz="800" dirty="0" smtClean="0"/>
              <a:t>,</a:t>
            </a:r>
            <a:r>
              <a:rPr lang="ko-KR" altLang="en-US" sz="800" dirty="0" smtClean="0"/>
              <a:t>이언</a:t>
            </a:r>
            <a:r>
              <a:rPr lang="en-US" altLang="ko-KR" sz="800" dirty="0" smtClean="0"/>
              <a:t>,</a:t>
            </a:r>
            <a:r>
              <a:rPr lang="ko-KR" altLang="en-US" sz="800" dirty="0" smtClean="0"/>
              <a:t>아이포 </a:t>
            </a:r>
            <a:r>
              <a:rPr lang="en-US" altLang="ko-KR" sz="800" dirty="0" smtClean="0"/>
              <a:t>3</a:t>
            </a:r>
            <a:r>
              <a:rPr lang="ko-KR" altLang="en-US" sz="800" dirty="0" smtClean="0"/>
              <a:t>개 면 병합</a:t>
            </a:r>
            <a:r>
              <a:rPr lang="en-US" altLang="ko-KR" sz="800" dirty="0" smtClean="0"/>
              <a:t>, </a:t>
            </a:r>
            <a:r>
              <a:rPr lang="ko-KR" altLang="en-US" sz="800" dirty="0" smtClean="0"/>
              <a:t>덕언면으로 </a:t>
            </a:r>
          </a:p>
          <a:p>
            <a:pPr eaLnBrk="1" hangingPunct="1">
              <a:lnSpc>
                <a:spcPct val="80000"/>
              </a:lnSpc>
            </a:pPr>
            <a:r>
              <a:rPr lang="ko-KR" altLang="en-US" sz="800" dirty="0" smtClean="0">
                <a:latin typeface="Arial" charset="0"/>
              </a:rPr>
              <a:t>   </a:t>
            </a:r>
            <a:r>
              <a:rPr lang="en-US" altLang="ko-KR" sz="800" dirty="0" smtClean="0"/>
              <a:t>-</a:t>
            </a:r>
            <a:r>
              <a:rPr lang="ko-KR" altLang="en-US" sz="800" dirty="0" smtClean="0"/>
              <a:t>덕달면 덕성동</a:t>
            </a:r>
            <a:r>
              <a:rPr lang="en-US" altLang="ko-KR" sz="800" dirty="0" smtClean="0"/>
              <a:t>(</a:t>
            </a:r>
            <a:r>
              <a:rPr lang="ko-KR" altLang="en-US" sz="800" dirty="0" smtClean="0"/>
              <a:t>德達面 德星洞</a:t>
            </a:r>
            <a:r>
              <a:rPr lang="en-US" altLang="ko-KR" sz="800" dirty="0" smtClean="0"/>
              <a:t>) 2</a:t>
            </a:r>
            <a:r>
              <a:rPr lang="ko-KR" altLang="en-US" sz="800" dirty="0" smtClean="0"/>
              <a:t>구가 상사리 </a:t>
            </a:r>
            <a:r>
              <a:rPr lang="en-US" altLang="ko-KR" sz="800" dirty="0" smtClean="0"/>
              <a:t>-</a:t>
            </a:r>
            <a:r>
              <a:rPr lang="ko-KR" altLang="en-US" sz="800" dirty="0" smtClean="0"/>
              <a:t>문촌</a:t>
            </a:r>
            <a:r>
              <a:rPr lang="en-US" altLang="ko-KR" sz="800" dirty="0" smtClean="0"/>
              <a:t>(</a:t>
            </a:r>
            <a:r>
              <a:rPr lang="ko-KR" altLang="en-US" sz="800" dirty="0" smtClean="0"/>
              <a:t>文村</a:t>
            </a:r>
            <a:r>
              <a:rPr lang="en-US" altLang="ko-KR" sz="800" dirty="0" smtClean="0"/>
              <a:t>), </a:t>
            </a:r>
            <a:r>
              <a:rPr lang="ko-KR" altLang="en-US" sz="800" dirty="0" smtClean="0"/>
              <a:t>이남부락 </a:t>
            </a:r>
          </a:p>
          <a:p>
            <a:pPr eaLnBrk="1" hangingPunct="1">
              <a:lnSpc>
                <a:spcPct val="80000"/>
              </a:lnSpc>
            </a:pPr>
            <a:r>
              <a:rPr lang="ko-KR" altLang="en-US" sz="800" dirty="0" smtClean="0">
                <a:latin typeface="Arial" charset="0"/>
              </a:rPr>
              <a:t>   </a:t>
            </a:r>
            <a:r>
              <a:rPr lang="en-US" altLang="ko-KR" sz="800" dirty="0" smtClean="0"/>
              <a:t>-1952.12,</a:t>
            </a:r>
            <a:r>
              <a:rPr lang="ko-KR" altLang="en-US" sz="800" dirty="0" smtClean="0"/>
              <a:t>정주군 원봉리</a:t>
            </a:r>
            <a:r>
              <a:rPr lang="en-US" altLang="ko-KR" sz="800" dirty="0" smtClean="0"/>
              <a:t>(</a:t>
            </a:r>
            <a:r>
              <a:rPr lang="ko-KR" altLang="en-US" sz="800" dirty="0" smtClean="0"/>
              <a:t>圓峰里</a:t>
            </a:r>
            <a:r>
              <a:rPr lang="en-US" altLang="ko-KR" sz="800" dirty="0" smtClean="0"/>
              <a:t>)</a:t>
            </a:r>
            <a:r>
              <a:rPr lang="ko-KR" altLang="en-US" sz="800" dirty="0" smtClean="0"/>
              <a:t>로 </a:t>
            </a:r>
          </a:p>
          <a:p>
            <a:pPr eaLnBrk="1" hangingPunct="1">
              <a:lnSpc>
                <a:spcPct val="80000"/>
              </a:lnSpc>
            </a:pPr>
            <a:r>
              <a:rPr lang="ko-KR" altLang="en-US" sz="800" dirty="0" smtClean="0">
                <a:latin typeface="Arial" charset="0"/>
              </a:rPr>
              <a:t>  </a:t>
            </a:r>
            <a:r>
              <a:rPr lang="ko-KR" altLang="en-US" sz="800" dirty="0" smtClean="0"/>
              <a:t>ㅇ정주</a:t>
            </a:r>
            <a:r>
              <a:rPr lang="en-US" altLang="ko-KR" sz="800" dirty="0" smtClean="0"/>
              <a:t>(</a:t>
            </a:r>
            <a:r>
              <a:rPr lang="ko-KR" altLang="en-US" sz="800" dirty="0" smtClean="0"/>
              <a:t>定州</a:t>
            </a:r>
            <a:r>
              <a:rPr lang="en-US" altLang="ko-KR" sz="800" dirty="0" smtClean="0"/>
              <a:t>)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ko-KR" sz="800" dirty="0" smtClean="0">
                <a:latin typeface="Arial" charset="0"/>
              </a:rPr>
              <a:t>   </a:t>
            </a:r>
            <a:r>
              <a:rPr lang="en-US" altLang="ko-KR" sz="800" dirty="0" smtClean="0"/>
              <a:t>-</a:t>
            </a:r>
            <a:r>
              <a:rPr lang="ko-KR" altLang="en-US" sz="800" dirty="0" smtClean="0"/>
              <a:t>인류의 본향으로 정하신 고을</a:t>
            </a:r>
            <a:r>
              <a:rPr lang="en-US" altLang="ko-KR" sz="800" dirty="0" smtClean="0"/>
              <a:t>-</a:t>
            </a:r>
            <a:r>
              <a:rPr lang="ko-KR" altLang="en-US" sz="800" dirty="0" smtClean="0"/>
              <a:t>새뿌리 고향 </a:t>
            </a:r>
          </a:p>
          <a:p>
            <a:pPr eaLnBrk="1" hangingPunct="1">
              <a:lnSpc>
                <a:spcPct val="80000"/>
              </a:lnSpc>
            </a:pPr>
            <a:r>
              <a:rPr lang="ko-KR" altLang="en-US" sz="800" dirty="0" smtClean="0">
                <a:latin typeface="Arial" charset="0"/>
              </a:rPr>
              <a:t>  </a:t>
            </a:r>
            <a:r>
              <a:rPr lang="ko-KR" altLang="en-US" sz="800" dirty="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ko-KR" sz="800" dirty="0" smtClean="0"/>
              <a:t>(2)</a:t>
            </a:r>
            <a:r>
              <a:rPr lang="ko-KR" altLang="en-US" sz="800" dirty="0" smtClean="0"/>
              <a:t>남평문씨 가문의 전통과 가정환경 </a:t>
            </a:r>
            <a:r>
              <a:rPr lang="en-US" altLang="ko-KR" sz="800" dirty="0" smtClean="0"/>
              <a:t>-</a:t>
            </a:r>
            <a:r>
              <a:rPr lang="ko-KR" altLang="en-US" sz="800" dirty="0" smtClean="0"/>
              <a:t>장손 혈통 </a:t>
            </a:r>
          </a:p>
          <a:p>
            <a:pPr eaLnBrk="1" hangingPunct="1">
              <a:lnSpc>
                <a:spcPct val="80000"/>
              </a:lnSpc>
            </a:pPr>
            <a:r>
              <a:rPr lang="ko-KR" altLang="en-US" sz="800" dirty="0" smtClean="0">
                <a:latin typeface="Arial" charset="0"/>
              </a:rPr>
              <a:t>  </a:t>
            </a:r>
            <a:r>
              <a:rPr lang="ko-KR" altLang="en-US" sz="800" dirty="0" smtClean="0"/>
              <a:t>ㅇ시조 문다성</a:t>
            </a:r>
            <a:r>
              <a:rPr lang="en-US" altLang="ko-KR" sz="800" dirty="0" smtClean="0"/>
              <a:t>(</a:t>
            </a:r>
            <a:r>
              <a:rPr lang="ko-KR" altLang="en-US" sz="800" dirty="0" smtClean="0"/>
              <a:t>文多省</a:t>
            </a:r>
            <a:r>
              <a:rPr lang="en-US" altLang="ko-KR" sz="800" dirty="0" smtClean="0"/>
              <a:t>) </a:t>
            </a:r>
            <a:r>
              <a:rPr lang="ko-KR" altLang="en-US" sz="800" dirty="0" smtClean="0"/>
              <a:t>공</a:t>
            </a:r>
            <a:r>
              <a:rPr lang="en-US" altLang="ko-KR" sz="800" dirty="0" smtClean="0"/>
              <a:t>(49</a:t>
            </a:r>
            <a:r>
              <a:rPr lang="ko-KR" altLang="en-US" sz="800" dirty="0" smtClean="0"/>
              <a:t>대</a:t>
            </a:r>
            <a:r>
              <a:rPr lang="en-US" altLang="ko-KR" sz="800" dirty="0" smtClean="0"/>
              <a:t>)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ko-KR" sz="800" dirty="0" smtClean="0">
                <a:latin typeface="Arial" charset="0"/>
              </a:rPr>
              <a:t>   </a:t>
            </a:r>
            <a:r>
              <a:rPr lang="en-US" altLang="ko-KR" sz="800" dirty="0" smtClean="0"/>
              <a:t>-</a:t>
            </a:r>
            <a:r>
              <a:rPr lang="ko-KR" altLang="en-US" sz="800" dirty="0" smtClean="0"/>
              <a:t>서기</a:t>
            </a:r>
            <a:r>
              <a:rPr lang="en-US" altLang="ko-KR" sz="800" dirty="0" smtClean="0"/>
              <a:t>472</a:t>
            </a:r>
            <a:r>
              <a:rPr lang="ko-KR" altLang="en-US" sz="800" dirty="0" smtClean="0"/>
              <a:t>년</a:t>
            </a:r>
            <a:r>
              <a:rPr lang="en-US" altLang="ko-KR" sz="800" dirty="0" smtClean="0"/>
              <a:t>, </a:t>
            </a:r>
            <a:r>
              <a:rPr lang="ko-KR" altLang="en-US" sz="800" dirty="0" smtClean="0"/>
              <a:t>전라남도 나주군 남평면 풍림리 장자연 </a:t>
            </a:r>
          </a:p>
          <a:p>
            <a:pPr eaLnBrk="1" hangingPunct="1">
              <a:lnSpc>
                <a:spcPct val="80000"/>
              </a:lnSpc>
            </a:pPr>
            <a:r>
              <a:rPr lang="ko-KR" altLang="en-US" sz="800" dirty="0" smtClean="0">
                <a:latin typeface="Arial" charset="0"/>
              </a:rPr>
              <a:t>   </a:t>
            </a:r>
            <a:r>
              <a:rPr lang="ko-KR" altLang="en-US" sz="800" dirty="0" smtClean="0"/>
              <a:t> 문암</a:t>
            </a:r>
            <a:r>
              <a:rPr lang="en-US" altLang="ko-KR" sz="800" dirty="0" smtClean="0"/>
              <a:t>(</a:t>
            </a:r>
            <a:r>
              <a:rPr lang="ko-KR" altLang="en-US" sz="800" dirty="0" smtClean="0"/>
              <a:t>文岩</a:t>
            </a:r>
            <a:r>
              <a:rPr lang="en-US" altLang="ko-KR" sz="800" dirty="0" smtClean="0"/>
              <a:t>):</a:t>
            </a:r>
            <a:r>
              <a:rPr lang="ko-KR" altLang="en-US" sz="800" dirty="0" smtClean="0"/>
              <a:t>사생아</a:t>
            </a:r>
            <a:r>
              <a:rPr lang="en-US" altLang="ko-KR" sz="800" dirty="0" smtClean="0"/>
              <a:t>(</a:t>
            </a:r>
            <a:r>
              <a:rPr lang="ko-KR" altLang="en-US" sz="800" dirty="0" smtClean="0"/>
              <a:t>혈통복귀</a:t>
            </a:r>
            <a:r>
              <a:rPr lang="en-US" altLang="ko-KR" sz="800" dirty="0" smtClean="0"/>
              <a:t>)-</a:t>
            </a:r>
            <a:r>
              <a:rPr lang="ko-KR" altLang="en-US" sz="800" dirty="0" smtClean="0"/>
              <a:t>왕족</a:t>
            </a:r>
            <a:r>
              <a:rPr lang="en-US" altLang="ko-KR" sz="800" dirty="0" smtClean="0"/>
              <a:t>, </a:t>
            </a:r>
            <a:r>
              <a:rPr lang="ko-KR" altLang="en-US" sz="800" dirty="0" smtClean="0"/>
              <a:t>말씀 상징 </a:t>
            </a:r>
          </a:p>
          <a:p>
            <a:pPr eaLnBrk="1" hangingPunct="1">
              <a:lnSpc>
                <a:spcPct val="80000"/>
              </a:lnSpc>
            </a:pPr>
            <a:r>
              <a:rPr lang="ko-KR" altLang="en-US" sz="800" dirty="0" smtClean="0">
                <a:latin typeface="Arial" charset="0"/>
              </a:rPr>
              <a:t>  </a:t>
            </a:r>
            <a:r>
              <a:rPr lang="ko-KR" altLang="en-US" sz="800" dirty="0" smtClean="0"/>
              <a:t>ㅇ</a:t>
            </a:r>
            <a:r>
              <a:rPr lang="en-US" altLang="ko-KR" sz="800" dirty="0" smtClean="0"/>
              <a:t>17</a:t>
            </a:r>
            <a:r>
              <a:rPr lang="ko-KR" altLang="en-US" sz="800" dirty="0" smtClean="0"/>
              <a:t>대 조 고려 의종때 충숙공</a:t>
            </a:r>
            <a:r>
              <a:rPr lang="en-US" altLang="ko-KR" sz="800" dirty="0" smtClean="0"/>
              <a:t>(</a:t>
            </a:r>
            <a:r>
              <a:rPr lang="ko-KR" altLang="en-US" sz="800" dirty="0" err="1" smtClean="0"/>
              <a:t>忠肅公</a:t>
            </a:r>
            <a:r>
              <a:rPr lang="en-US" altLang="ko-KR" sz="800" dirty="0" smtClean="0"/>
              <a:t>) </a:t>
            </a:r>
            <a:r>
              <a:rPr lang="ko-KR" altLang="en-US" sz="800" dirty="0" err="1" smtClean="0"/>
              <a:t>문극겸</a:t>
            </a:r>
            <a:r>
              <a:rPr lang="en-US" altLang="ko-KR" sz="800" dirty="0" smtClean="0"/>
              <a:t>(</a:t>
            </a:r>
            <a:r>
              <a:rPr lang="ko-KR" altLang="en-US" sz="800" dirty="0" err="1" smtClean="0"/>
              <a:t>文克謙</a:t>
            </a:r>
            <a:r>
              <a:rPr lang="en-US" altLang="ko-KR" sz="800" dirty="0" smtClean="0"/>
              <a:t>) </a:t>
            </a:r>
            <a:r>
              <a:rPr lang="ko-KR" altLang="en-US" sz="800" dirty="0" smtClean="0"/>
              <a:t>공 </a:t>
            </a:r>
          </a:p>
          <a:p>
            <a:pPr eaLnBrk="1" hangingPunct="1">
              <a:lnSpc>
                <a:spcPct val="80000"/>
              </a:lnSpc>
            </a:pPr>
            <a:r>
              <a:rPr lang="ko-KR" altLang="en-US" sz="800" dirty="0" smtClean="0">
                <a:latin typeface="Arial" charset="0"/>
              </a:rPr>
              <a:t>  </a:t>
            </a:r>
            <a:r>
              <a:rPr lang="ko-KR" altLang="en-US" sz="800" dirty="0" smtClean="0"/>
              <a:t>ㅇ</a:t>
            </a:r>
            <a:r>
              <a:rPr lang="en-US" altLang="ko-KR" sz="800" dirty="0" smtClean="0"/>
              <a:t>26</a:t>
            </a:r>
            <a:r>
              <a:rPr lang="ko-KR" altLang="en-US" sz="800" dirty="0" smtClean="0"/>
              <a:t>대 조 고려 말기 중시조 </a:t>
            </a:r>
            <a:r>
              <a:rPr lang="ko-KR" altLang="en-US" sz="800" dirty="0" err="1" smtClean="0"/>
              <a:t>충선공</a:t>
            </a:r>
            <a:r>
              <a:rPr lang="en-US" altLang="ko-KR" sz="800" dirty="0" smtClean="0"/>
              <a:t>(</a:t>
            </a:r>
            <a:r>
              <a:rPr lang="ko-KR" altLang="en-US" sz="800" dirty="0" err="1" smtClean="0"/>
              <a:t>忠宣公</a:t>
            </a:r>
            <a:r>
              <a:rPr lang="en-US" altLang="ko-KR" sz="800" dirty="0" smtClean="0"/>
              <a:t>) </a:t>
            </a:r>
            <a:r>
              <a:rPr lang="ko-KR" altLang="en-US" sz="800" dirty="0" smtClean="0"/>
              <a:t>문익점</a:t>
            </a:r>
            <a:r>
              <a:rPr lang="en-US" altLang="ko-KR" sz="800" dirty="0" smtClean="0"/>
              <a:t>(</a:t>
            </a:r>
            <a:r>
              <a:rPr lang="ko-KR" altLang="en-US" sz="800" dirty="0" smtClean="0"/>
              <a:t>文益漸</a:t>
            </a:r>
            <a:r>
              <a:rPr lang="en-US" altLang="ko-KR" sz="800" dirty="0" smtClean="0"/>
              <a:t>:1331-1400) </a:t>
            </a:r>
            <a:r>
              <a:rPr lang="ko-KR" altLang="en-US" sz="800" dirty="0" smtClean="0"/>
              <a:t>공 </a:t>
            </a:r>
          </a:p>
          <a:p>
            <a:pPr eaLnBrk="1" hangingPunct="1">
              <a:lnSpc>
                <a:spcPct val="80000"/>
              </a:lnSpc>
            </a:pPr>
            <a:r>
              <a:rPr lang="ko-KR" altLang="en-US" sz="800" dirty="0" smtClean="0">
                <a:latin typeface="Arial" charset="0"/>
              </a:rPr>
              <a:t>   </a:t>
            </a:r>
            <a:r>
              <a:rPr lang="en-US" altLang="ko-KR" sz="800" dirty="0" smtClean="0"/>
              <a:t>-</a:t>
            </a:r>
            <a:r>
              <a:rPr lang="ko-KR" altLang="en-US" sz="800" dirty="0" smtClean="0"/>
              <a:t>백의민족</a:t>
            </a:r>
            <a:r>
              <a:rPr lang="en-US" altLang="ko-KR" sz="800" dirty="0" smtClean="0"/>
              <a:t>(</a:t>
            </a:r>
            <a:r>
              <a:rPr lang="ko-KR" altLang="en-US" sz="800" dirty="0" smtClean="0"/>
              <a:t>白衣民族</a:t>
            </a:r>
            <a:r>
              <a:rPr lang="en-US" altLang="ko-KR" sz="800" dirty="0" smtClean="0"/>
              <a:t>),</a:t>
            </a:r>
            <a:r>
              <a:rPr lang="ko-KR" altLang="en-US" sz="800" dirty="0" err="1" smtClean="0"/>
              <a:t>이군불사</a:t>
            </a:r>
            <a:r>
              <a:rPr lang="en-US" altLang="ko-KR" sz="800" dirty="0" smtClean="0"/>
              <a:t>(</a:t>
            </a:r>
            <a:r>
              <a:rPr lang="ko-KR" altLang="en-US" sz="800" dirty="0" err="1" smtClean="0"/>
              <a:t>二君不事</a:t>
            </a:r>
            <a:r>
              <a:rPr lang="en-US" altLang="ko-KR" sz="800" dirty="0" smtClean="0"/>
              <a:t>):</a:t>
            </a:r>
            <a:r>
              <a:rPr lang="ko-KR" altLang="en-US" sz="800" dirty="0" smtClean="0"/>
              <a:t>은둔의 문중사에서 사수 </a:t>
            </a:r>
          </a:p>
          <a:p>
            <a:pPr eaLnBrk="1" hangingPunct="1">
              <a:lnSpc>
                <a:spcPct val="80000"/>
              </a:lnSpc>
            </a:pPr>
            <a:r>
              <a:rPr lang="ko-KR" altLang="en-US" sz="800" dirty="0" smtClean="0">
                <a:latin typeface="Arial" charset="0"/>
              </a:rPr>
              <a:t>   </a:t>
            </a:r>
            <a:r>
              <a:rPr lang="en-US" altLang="ko-KR" sz="800" dirty="0" smtClean="0"/>
              <a:t>-</a:t>
            </a:r>
            <a:r>
              <a:rPr lang="ko-KR" altLang="en-US" sz="800" dirty="0" smtClean="0"/>
              <a:t>강성군파</a:t>
            </a:r>
            <a:r>
              <a:rPr lang="en-US" altLang="ko-KR" sz="800" dirty="0" smtClean="0"/>
              <a:t>(</a:t>
            </a:r>
            <a:r>
              <a:rPr lang="ko-KR" altLang="en-US" sz="800" dirty="0" smtClean="0"/>
              <a:t>江城君派</a:t>
            </a:r>
            <a:r>
              <a:rPr lang="en-US" altLang="ko-KR" sz="800" dirty="0" smtClean="0"/>
              <a:t>) 23</a:t>
            </a:r>
            <a:r>
              <a:rPr lang="ko-KR" altLang="en-US" sz="800" dirty="0" smtClean="0"/>
              <a:t>세</a:t>
            </a:r>
            <a:r>
              <a:rPr lang="en-US" altLang="ko-KR" sz="800" dirty="0" smtClean="0"/>
              <a:t>, </a:t>
            </a:r>
            <a:r>
              <a:rPr lang="ko-KR" altLang="en-US" sz="800" dirty="0" smtClean="0"/>
              <a:t>강성군 </a:t>
            </a:r>
            <a:r>
              <a:rPr lang="en-US" altLang="ko-KR" sz="800" dirty="0" smtClean="0"/>
              <a:t>3</a:t>
            </a:r>
            <a:r>
              <a:rPr lang="ko-KR" altLang="en-US" sz="800" dirty="0" smtClean="0"/>
              <a:t>남 의안공파</a:t>
            </a:r>
            <a:r>
              <a:rPr lang="en-US" altLang="ko-KR" sz="800" dirty="0" smtClean="0"/>
              <a:t>(</a:t>
            </a:r>
            <a:r>
              <a:rPr lang="ko-KR" altLang="en-US" sz="800" dirty="0" smtClean="0"/>
              <a:t>毅安公派</a:t>
            </a:r>
            <a:r>
              <a:rPr lang="en-US" altLang="ko-KR" sz="800" dirty="0" smtClean="0"/>
              <a:t>):</a:t>
            </a:r>
            <a:r>
              <a:rPr lang="ko-KR" altLang="en-US" sz="800" dirty="0" smtClean="0"/>
              <a:t>평안도</a:t>
            </a:r>
            <a:r>
              <a:rPr lang="en-US" altLang="ko-KR" sz="800" dirty="0" smtClean="0"/>
              <a:t>,</a:t>
            </a:r>
            <a:r>
              <a:rPr lang="ko-KR" altLang="en-US" sz="800" dirty="0" smtClean="0"/>
              <a:t>함경도 분포 </a:t>
            </a:r>
          </a:p>
          <a:p>
            <a:pPr eaLnBrk="1" hangingPunct="1">
              <a:lnSpc>
                <a:spcPct val="80000"/>
              </a:lnSpc>
            </a:pPr>
            <a:r>
              <a:rPr lang="ko-KR" altLang="en-US" sz="800" dirty="0" smtClean="0">
                <a:latin typeface="Arial" charset="0"/>
              </a:rPr>
              <a:t>  </a:t>
            </a:r>
            <a:r>
              <a:rPr lang="ko-KR" altLang="en-US" sz="800" dirty="0" err="1" smtClean="0"/>
              <a:t>ㅇ예언서</a:t>
            </a:r>
            <a:r>
              <a:rPr lang="ko-KR" altLang="en-US" sz="800" dirty="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ko-KR" altLang="en-US" sz="800" dirty="0" smtClean="0">
                <a:latin typeface="Arial" charset="0"/>
              </a:rPr>
              <a:t>   </a:t>
            </a:r>
            <a:r>
              <a:rPr lang="en-US" altLang="ko-KR" sz="800" dirty="0" smtClean="0"/>
              <a:t>-</a:t>
            </a:r>
            <a:r>
              <a:rPr lang="ko-KR" altLang="en-US" sz="800" dirty="0" smtClean="0"/>
              <a:t>남사고</a:t>
            </a:r>
            <a:r>
              <a:rPr lang="en-US" altLang="ko-KR" sz="800" dirty="0" smtClean="0"/>
              <a:t>(</a:t>
            </a:r>
            <a:r>
              <a:rPr lang="ko-KR" altLang="en-US" sz="800" dirty="0" smtClean="0"/>
              <a:t>南師古</a:t>
            </a:r>
            <a:r>
              <a:rPr lang="en-US" altLang="ko-KR" sz="800" dirty="0" smtClean="0"/>
              <a:t>:1509-1571) </a:t>
            </a:r>
            <a:r>
              <a:rPr lang="ko-KR" altLang="en-US" sz="800" dirty="0" smtClean="0"/>
              <a:t>격암유록</a:t>
            </a:r>
            <a:r>
              <a:rPr lang="en-US" altLang="ko-KR" sz="800" dirty="0" smtClean="0"/>
              <a:t>(</a:t>
            </a:r>
            <a:r>
              <a:rPr lang="ko-KR" altLang="en-US" sz="800" dirty="0" smtClean="0"/>
              <a:t>格菴遺錄</a:t>
            </a:r>
            <a:r>
              <a:rPr lang="en-US" altLang="ko-KR" sz="800" dirty="0" smtClean="0"/>
              <a:t>):'</a:t>
            </a:r>
            <a:r>
              <a:rPr lang="ko-KR" altLang="en-US" sz="800" dirty="0" smtClean="0"/>
              <a:t>天上姓名隱秘之文</a:t>
            </a:r>
            <a:r>
              <a:rPr lang="en-US" altLang="ko-KR" sz="800" dirty="0" smtClean="0"/>
              <a:t>'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ko-KR" sz="800" dirty="0" smtClean="0">
                <a:latin typeface="Arial" charset="0"/>
              </a:rPr>
              <a:t>   </a:t>
            </a:r>
            <a:r>
              <a:rPr lang="en-US" altLang="ko-KR" sz="800" dirty="0" smtClean="0"/>
              <a:t>-</a:t>
            </a:r>
            <a:r>
              <a:rPr lang="ko-KR" altLang="en-US" sz="800" dirty="0" smtClean="0"/>
              <a:t>노스트라다무스</a:t>
            </a:r>
            <a:r>
              <a:rPr lang="en-US" altLang="ko-KR" sz="800" dirty="0" smtClean="0"/>
              <a:t>(1503-1566):'Moon'</a:t>
            </a:r>
            <a:r>
              <a:rPr lang="ko-KR" altLang="en-US" sz="800" dirty="0" smtClean="0"/>
              <a:t>과 관련 인물 </a:t>
            </a:r>
          </a:p>
          <a:p>
            <a:pPr eaLnBrk="1" hangingPunct="1">
              <a:lnSpc>
                <a:spcPct val="80000"/>
              </a:lnSpc>
            </a:pPr>
            <a:r>
              <a:rPr lang="ko-KR" altLang="en-US" sz="800" dirty="0" smtClean="0">
                <a:latin typeface="Arial" charset="0"/>
              </a:rPr>
              <a:t>  </a:t>
            </a:r>
            <a:r>
              <a:rPr lang="ko-KR" altLang="en-US" sz="800" dirty="0" smtClean="0"/>
              <a:t>ㅇ거지와 손님 대접의 가풍 </a:t>
            </a:r>
          </a:p>
          <a:p>
            <a:pPr eaLnBrk="1" hangingPunct="1">
              <a:lnSpc>
                <a:spcPct val="80000"/>
              </a:lnSpc>
            </a:pPr>
            <a:r>
              <a:rPr lang="ko-KR" altLang="en-US" sz="800" dirty="0" smtClean="0">
                <a:latin typeface="Arial" charset="0"/>
              </a:rPr>
              <a:t>   </a:t>
            </a:r>
            <a:r>
              <a:rPr lang="en-US" altLang="ko-KR" sz="800" dirty="0" smtClean="0"/>
              <a:t>-'</a:t>
            </a:r>
            <a:r>
              <a:rPr lang="ko-KR" altLang="en-US" sz="800" dirty="0" smtClean="0"/>
              <a:t>팔도강산에서 우리 집 찾아오는 사람은 후히 대접해 보내라</a:t>
            </a:r>
            <a:r>
              <a:rPr lang="en-US" altLang="ko-KR" sz="800" dirty="0" smtClean="0"/>
              <a:t>'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ko-KR" sz="800" dirty="0" smtClean="0"/>
              <a:t/>
            </a:r>
            <a:br>
              <a:rPr lang="en-US" altLang="ko-KR" sz="800" dirty="0" smtClean="0"/>
            </a:br>
            <a:endParaRPr lang="en-US" altLang="ko-KR" sz="8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ko-KR" sz="800" dirty="0" smtClean="0"/>
              <a:t>(3)</a:t>
            </a:r>
            <a:r>
              <a:rPr lang="ko-KR" altLang="en-US" sz="800" dirty="0" smtClean="0"/>
              <a:t>근세 가계 </a:t>
            </a:r>
          </a:p>
          <a:p>
            <a:pPr eaLnBrk="1" hangingPunct="1">
              <a:lnSpc>
                <a:spcPct val="80000"/>
              </a:lnSpc>
            </a:pPr>
            <a:r>
              <a:rPr lang="ko-KR" altLang="en-US" sz="800" dirty="0" smtClean="0">
                <a:latin typeface="Arial" charset="0"/>
              </a:rPr>
              <a:t>  </a:t>
            </a:r>
            <a:r>
              <a:rPr lang="ko-KR" altLang="en-US" sz="800" dirty="0" err="1" smtClean="0"/>
              <a:t>ㅇ증조부</a:t>
            </a:r>
            <a:r>
              <a:rPr lang="ko-KR" altLang="en-US" sz="800" dirty="0" smtClean="0"/>
              <a:t> </a:t>
            </a:r>
            <a:r>
              <a:rPr lang="ko-KR" altLang="en-US" sz="800" dirty="0" err="1" smtClean="0"/>
              <a:t>정흘</a:t>
            </a:r>
            <a:r>
              <a:rPr lang="en-US" altLang="ko-KR" sz="800" dirty="0" smtClean="0"/>
              <a:t>(</a:t>
            </a:r>
            <a:r>
              <a:rPr lang="ko-KR" altLang="en-US" sz="800" dirty="0" err="1" smtClean="0"/>
              <a:t>禎紇</a:t>
            </a:r>
            <a:r>
              <a:rPr lang="en-US" altLang="ko-KR" sz="800" dirty="0" smtClean="0"/>
              <a:t>:1841-1918) </a:t>
            </a:r>
            <a:r>
              <a:rPr lang="ko-KR" altLang="en-US" sz="800" dirty="0" smtClean="0"/>
              <a:t>선생</a:t>
            </a:r>
            <a:r>
              <a:rPr lang="en-US" altLang="ko-KR" sz="800" dirty="0" smtClean="0"/>
              <a:t>,</a:t>
            </a:r>
            <a:r>
              <a:rPr lang="ko-KR" altLang="en-US" sz="800" dirty="0" smtClean="0"/>
              <a:t>호</a:t>
            </a:r>
            <a:r>
              <a:rPr lang="en-US" altLang="ko-KR" sz="800" dirty="0" smtClean="0"/>
              <a:t>:</a:t>
            </a:r>
            <a:r>
              <a:rPr lang="ko-KR" altLang="en-US" sz="800" dirty="0" smtClean="0"/>
              <a:t>선옥</a:t>
            </a:r>
            <a:r>
              <a:rPr lang="en-US" altLang="ko-KR" sz="800" dirty="0" smtClean="0"/>
              <a:t>(</a:t>
            </a:r>
            <a:r>
              <a:rPr lang="ko-KR" altLang="en-US" sz="800" dirty="0" smtClean="0"/>
              <a:t>善玉</a:t>
            </a:r>
            <a:r>
              <a:rPr lang="en-US" altLang="ko-KR" sz="800" dirty="0" smtClean="0"/>
              <a:t>)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ko-KR" sz="800" dirty="0" smtClean="0">
                <a:latin typeface="Arial" charset="0"/>
              </a:rPr>
              <a:t>   </a:t>
            </a:r>
            <a:r>
              <a:rPr lang="en-US" altLang="ko-KR" sz="800" dirty="0" smtClean="0"/>
              <a:t>-</a:t>
            </a:r>
            <a:r>
              <a:rPr lang="ko-KR" altLang="en-US" sz="800" dirty="0" smtClean="0"/>
              <a:t>상사리 정착</a:t>
            </a:r>
            <a:r>
              <a:rPr lang="en-US" altLang="ko-KR" sz="800" dirty="0" smtClean="0"/>
              <a:t>,</a:t>
            </a:r>
            <a:r>
              <a:rPr lang="ko-KR" altLang="en-US" sz="800" dirty="0" smtClean="0"/>
              <a:t>근면 성실 자애심 저축으로 </a:t>
            </a:r>
            <a:r>
              <a:rPr lang="ko-KR" altLang="en-US" sz="800" dirty="0" err="1" smtClean="0"/>
              <a:t>천석궁</a:t>
            </a:r>
            <a:r>
              <a:rPr lang="ko-KR" altLang="en-US" sz="800" dirty="0" smtClean="0"/>
              <a:t> 부자 </a:t>
            </a:r>
          </a:p>
          <a:p>
            <a:pPr eaLnBrk="1" hangingPunct="1">
              <a:lnSpc>
                <a:spcPct val="80000"/>
              </a:lnSpc>
            </a:pPr>
            <a:r>
              <a:rPr lang="ko-KR" altLang="en-US" sz="800" dirty="0" smtClean="0">
                <a:latin typeface="Arial" charset="0"/>
              </a:rPr>
              <a:t>   </a:t>
            </a:r>
            <a:r>
              <a:rPr lang="en-US" altLang="ko-KR" sz="800" dirty="0" smtClean="0"/>
              <a:t>-</a:t>
            </a:r>
            <a:r>
              <a:rPr lang="ko-KR" altLang="en-US" sz="800" dirty="0" err="1" smtClean="0"/>
              <a:t>짚세기</a:t>
            </a:r>
            <a:r>
              <a:rPr lang="ko-KR" altLang="en-US" sz="800" dirty="0" smtClean="0"/>
              <a:t> 삼기</a:t>
            </a:r>
            <a:r>
              <a:rPr lang="en-US" altLang="ko-KR" sz="800" dirty="0" smtClean="0"/>
              <a:t>,</a:t>
            </a:r>
            <a:r>
              <a:rPr lang="ko-KR" altLang="en-US" sz="800" dirty="0" smtClean="0"/>
              <a:t>오리 놓아주기</a:t>
            </a:r>
            <a:r>
              <a:rPr lang="en-US" altLang="ko-KR" sz="800" dirty="0" smtClean="0"/>
              <a:t>,</a:t>
            </a:r>
            <a:r>
              <a:rPr lang="ko-KR" altLang="en-US" sz="800" dirty="0" smtClean="0"/>
              <a:t>대접 가풍</a:t>
            </a:r>
            <a:r>
              <a:rPr lang="en-US" altLang="ko-KR" sz="800" dirty="0" smtClean="0"/>
              <a:t>,</a:t>
            </a:r>
            <a:r>
              <a:rPr lang="ko-KR" altLang="en-US" sz="800" dirty="0" smtClean="0"/>
              <a:t>무료글방 운영 </a:t>
            </a:r>
          </a:p>
          <a:p>
            <a:pPr eaLnBrk="1" hangingPunct="1">
              <a:lnSpc>
                <a:spcPct val="80000"/>
              </a:lnSpc>
            </a:pPr>
            <a:r>
              <a:rPr lang="ko-KR" altLang="en-US" sz="800" dirty="0" smtClean="0">
                <a:latin typeface="Arial" charset="0"/>
              </a:rPr>
              <a:t>   </a:t>
            </a:r>
            <a:r>
              <a:rPr lang="en-US" altLang="ko-KR" sz="800" dirty="0" smtClean="0"/>
              <a:t>-</a:t>
            </a:r>
            <a:r>
              <a:rPr lang="ko-KR" altLang="en-US" sz="800" dirty="0" smtClean="0"/>
              <a:t>후손 중 큰 인물 날 것 예언 </a:t>
            </a:r>
          </a:p>
          <a:p>
            <a:pPr eaLnBrk="1" hangingPunct="1">
              <a:lnSpc>
                <a:spcPct val="80000"/>
              </a:lnSpc>
            </a:pPr>
            <a:r>
              <a:rPr lang="ko-KR" altLang="en-US" sz="800" dirty="0" smtClean="0"/>
              <a:t/>
            </a:r>
            <a:br>
              <a:rPr lang="ko-KR" altLang="en-US" sz="800" dirty="0" smtClean="0"/>
            </a:br>
            <a:endParaRPr lang="ko-KR" altLang="en-US" sz="800" dirty="0" smtClean="0"/>
          </a:p>
          <a:p>
            <a:pPr eaLnBrk="1" hangingPunct="1">
              <a:lnSpc>
                <a:spcPct val="80000"/>
              </a:lnSpc>
            </a:pPr>
            <a:r>
              <a:rPr lang="ko-KR" altLang="en-US" sz="800" dirty="0" smtClean="0">
                <a:latin typeface="Arial" charset="0"/>
              </a:rPr>
              <a:t>  </a:t>
            </a:r>
            <a:r>
              <a:rPr lang="ko-KR" altLang="en-US" sz="800" dirty="0" err="1" smtClean="0"/>
              <a:t>ㅇ조부</a:t>
            </a:r>
            <a:r>
              <a:rPr lang="ko-KR" altLang="en-US" sz="800" dirty="0" smtClean="0"/>
              <a:t> 치국</a:t>
            </a:r>
            <a:r>
              <a:rPr lang="en-US" altLang="ko-KR" sz="800" dirty="0" smtClean="0"/>
              <a:t>(</a:t>
            </a:r>
            <a:r>
              <a:rPr lang="ko-KR" altLang="en-US" sz="800" dirty="0" smtClean="0"/>
              <a:t>致國</a:t>
            </a:r>
            <a:r>
              <a:rPr lang="en-US" altLang="ko-KR" sz="800" dirty="0" smtClean="0"/>
              <a:t>:1870-?) </a:t>
            </a:r>
            <a:r>
              <a:rPr lang="ko-KR" altLang="en-US" sz="800" dirty="0" smtClean="0"/>
              <a:t>선생 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2. </a:t>
            </a:r>
            <a:r>
              <a:rPr kumimoji="0" lang="ko-KR" altLang="en-US" sz="1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참아버님의</a:t>
            </a:r>
            <a:r>
              <a:rPr kumimoji="0" lang="ko-KR" altLang="en-US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이름</a:t>
            </a:r>
            <a:r>
              <a:rPr kumimoji="0" lang="en-US" altLang="ko-KR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ko-KR" altLang="en-US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해석</a:t>
            </a:r>
            <a:endParaRPr kumimoji="0" lang="en-US" altLang="ko-KR" sz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marL="0" marR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marL="0" marR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kumimoji="0" lang="ko-KR" altLang="en-US" sz="1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개명전</a:t>
            </a:r>
            <a:r>
              <a:rPr kumimoji="0" lang="en-US" altLang="ko-KR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:</a:t>
            </a:r>
            <a:r>
              <a:rPr kumimoji="0" lang="en-US" altLang="ko-KR" sz="1200" baseline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ko-KR" altLang="en-US" sz="1200" baseline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문용명</a:t>
            </a:r>
            <a:r>
              <a:rPr kumimoji="0" lang="en-US" altLang="ko-KR" sz="1200" baseline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,  </a:t>
            </a:r>
            <a:r>
              <a:rPr kumimoji="0" lang="ko-KR" altLang="en-US" sz="1200" baseline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개명후</a:t>
            </a:r>
            <a:r>
              <a:rPr kumimoji="0" lang="en-US" altLang="ko-KR" sz="1200" baseline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kumimoji="0" lang="ko-KR" altLang="en-US" sz="1200" baseline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문선명</a:t>
            </a:r>
            <a:endParaRPr kumimoji="0" lang="en-US" altLang="ko-KR" sz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algn="l" latinLnBrk="1">
              <a:lnSpc>
                <a:spcPct val="150000"/>
              </a:lnSpc>
            </a:pPr>
            <a:endParaRPr lang="en-US" altLang="ko-KR" sz="1200" b="1" dirty="0" smtClean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l" latinLnBrk="1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선</a:t>
            </a:r>
            <a:r>
              <a:rPr lang="en-US" altLang="ko-KR" sz="1200" b="1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200" b="1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鮮</a:t>
            </a:r>
            <a:r>
              <a:rPr lang="en-US" altLang="ko-KR" sz="1200" b="1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:Sun): </a:t>
            </a:r>
            <a:r>
              <a:rPr lang="ko-KR" altLang="en-US" sz="1200" b="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바다</a:t>
            </a:r>
            <a:r>
              <a:rPr lang="en-US" altLang="ko-KR" sz="1200" b="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200" b="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漁</a:t>
            </a:r>
            <a:r>
              <a:rPr lang="en-US" altLang="ko-KR" sz="1200" b="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1200" b="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와 육지</a:t>
            </a:r>
            <a:r>
              <a:rPr lang="en-US" altLang="ko-KR" sz="1200" b="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200" b="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羊</a:t>
            </a:r>
            <a:r>
              <a:rPr lang="en-US" altLang="ko-KR" sz="1200" b="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1200" b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지상</a:t>
            </a:r>
            <a:r>
              <a:rPr lang="ko-KR" altLang="en-US" sz="1200" b="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을 상징</a:t>
            </a:r>
            <a:endParaRPr lang="en-US" altLang="ko-KR" sz="1200" b="0" dirty="0" smtClean="0">
              <a:solidFill>
                <a:srgbClr val="FFC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l" latinLnBrk="1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1200" b="1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200" b="1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明</a:t>
            </a:r>
            <a:r>
              <a:rPr lang="en-US" altLang="ko-KR" sz="1200" b="1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)      </a:t>
            </a:r>
            <a:r>
              <a:rPr lang="en-US" altLang="ko-KR" sz="1200" b="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1200" b="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해</a:t>
            </a:r>
            <a:r>
              <a:rPr lang="en-US" altLang="ko-KR" sz="1200" b="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200" b="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日</a:t>
            </a:r>
            <a:r>
              <a:rPr lang="en-US" altLang="ko-KR" sz="1200" b="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)   </a:t>
            </a:r>
            <a:r>
              <a:rPr lang="ko-KR" altLang="en-US" sz="1200" b="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와 달</a:t>
            </a:r>
            <a:r>
              <a:rPr lang="en-US" altLang="ko-KR" sz="1200" b="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200" b="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月</a:t>
            </a:r>
            <a:r>
              <a:rPr lang="en-US" altLang="ko-KR" sz="1200" b="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)   </a:t>
            </a:r>
            <a:r>
              <a:rPr lang="ko-KR" altLang="en-US" sz="1200" b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영계</a:t>
            </a:r>
            <a:r>
              <a:rPr lang="ko-KR" altLang="en-US" sz="1200" b="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를 상징</a:t>
            </a:r>
            <a:endParaRPr lang="en-US" altLang="ko-KR" sz="1200" b="0" dirty="0" smtClean="0">
              <a:solidFill>
                <a:srgbClr val="FFC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l" latinLnBrk="1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문</a:t>
            </a:r>
            <a:r>
              <a:rPr lang="en-US" altLang="ko-KR" sz="1200" b="1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200" b="1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文</a:t>
            </a:r>
            <a:r>
              <a:rPr lang="en-US" altLang="ko-KR" sz="1200" b="1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:Moon):                          </a:t>
            </a:r>
            <a:r>
              <a:rPr lang="ko-KR" altLang="en-US" sz="1200" b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진리</a:t>
            </a:r>
            <a:r>
              <a:rPr lang="ko-KR" altLang="en-US" sz="1200" b="0" dirty="0" smtClean="0">
                <a:solidFill>
                  <a:srgbClr val="FFC000"/>
                </a:solidFill>
                <a:latin typeface="HY헤드라인M" pitchFamily="18" charset="-127"/>
                <a:ea typeface="HY헤드라인M" pitchFamily="18" charset="-127"/>
              </a:rPr>
              <a:t>를 상징</a:t>
            </a:r>
            <a:endParaRPr lang="en-US" altLang="ko-KR" sz="1200" b="0" dirty="0" smtClean="0">
              <a:solidFill>
                <a:srgbClr val="FFC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l"/>
            <a:endParaRPr lang="en-US" altLang="ko-KR" sz="1200" b="0" kern="1200" dirty="0" smtClean="0">
              <a:solidFill>
                <a:schemeClr val="bg1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 algn="l"/>
            <a:r>
              <a:rPr lang="ko-KR" altLang="en-US" sz="2400" b="0" kern="1200" dirty="0" smtClean="0">
                <a:solidFill>
                  <a:schemeClr val="bg1"/>
                </a:solidFill>
                <a:effectLst/>
                <a:latin typeface="HY헤드라인M" pitchFamily="18" charset="-127"/>
                <a:ea typeface="HY헤드라인M" pitchFamily="18" charset="-127"/>
              </a:rPr>
              <a:t>내 이름은 살 수 있을 지라도 나의 실체는 가질 수 없다</a:t>
            </a:r>
            <a:r>
              <a:rPr lang="en-US" altLang="ko-KR" sz="2400" b="0" kern="1200" dirty="0" smtClean="0">
                <a:solidFill>
                  <a:schemeClr val="bg1"/>
                </a:solidFill>
                <a:effectLst/>
                <a:latin typeface="HY헤드라인M" pitchFamily="18" charset="-127"/>
                <a:ea typeface="HY헤드라인M" pitchFamily="18" charset="-127"/>
              </a:rPr>
              <a:t>. </a:t>
            </a:r>
          </a:p>
          <a:p>
            <a:pPr algn="l">
              <a:lnSpc>
                <a:spcPct val="120000"/>
              </a:lnSpc>
            </a:pPr>
            <a:r>
              <a:rPr lang="ko-KR" altLang="en-US" sz="2400" b="0" kern="1200" dirty="0" smtClean="0">
                <a:solidFill>
                  <a:schemeClr val="bg1"/>
                </a:solidFill>
                <a:effectLst/>
                <a:latin typeface="HY헤드라인M" pitchFamily="18" charset="-127"/>
                <a:ea typeface="HY헤드라인M" pitchFamily="18" charset="-127"/>
              </a:rPr>
              <a:t>하나님께서 이미 천주를 주고 나의 실체를 사셨기 때문이다</a:t>
            </a:r>
            <a:r>
              <a:rPr lang="en-US" altLang="ko-KR" sz="2400" b="0" kern="1200" dirty="0" smtClean="0">
                <a:solidFill>
                  <a:schemeClr val="bg1"/>
                </a:solidFill>
                <a:effectLst/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pPr algn="l">
              <a:lnSpc>
                <a:spcPct val="120000"/>
              </a:lnSpc>
            </a:pPr>
            <a:r>
              <a:rPr lang="en-US" altLang="ko-KR" sz="2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(1964.8.11,</a:t>
            </a:r>
            <a:r>
              <a:rPr lang="ko-KR" altLang="en-US" sz="2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최종 개명신고</a:t>
            </a:r>
            <a:r>
              <a:rPr lang="en-US" altLang="ko-KR" sz="2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)</a:t>
            </a:r>
            <a:endParaRPr lang="ko-KR" altLang="en-US" sz="2400" b="0" dirty="0" smtClean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FB290-FB73-4D30-BEAF-BABA30DB07C0}" type="slidenum">
              <a:rPr lang="ko-KR" altLang="en-US" smtClean="0"/>
              <a:pPr/>
              <a:t>24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  </a:t>
            </a:r>
            <a:r>
              <a:rPr lang="ko-KR" altLang="en-US" dirty="0" err="1" smtClean="0"/>
              <a:t>참아버님의</a:t>
            </a:r>
            <a:r>
              <a:rPr lang="ko-KR" altLang="en-US" dirty="0" smtClean="0"/>
              <a:t> 생가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본래는 </a:t>
            </a:r>
            <a:r>
              <a:rPr lang="ko-KR" altLang="en-US" dirty="0" err="1" smtClean="0"/>
              <a:t>ㄷ자임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FB290-FB73-4D30-BEAF-BABA30DB07C0}" type="slidenum">
              <a:rPr lang="ko-KR" altLang="en-US" smtClean="0"/>
              <a:pPr/>
              <a:t>25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FB290-FB73-4D30-BEAF-BABA30DB07C0}" type="slidenum">
              <a:rPr lang="ko-KR" altLang="en-US" smtClean="0"/>
              <a:pPr/>
              <a:t>26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kumimoji="0" lang="en-US" altLang="ko-KR" sz="1100" dirty="0" smtClean="0">
                <a:latin typeface="HY견고딕" pitchFamily="18" charset="-127"/>
                <a:ea typeface="HY견고딕" pitchFamily="18" charset="-127"/>
              </a:rPr>
              <a:t>IV</a:t>
            </a:r>
            <a:r>
              <a:rPr kumimoji="0" lang="en-US" altLang="ko-KR" sz="1100" kern="12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n-cs"/>
              </a:rPr>
              <a:t>. </a:t>
            </a:r>
            <a:r>
              <a:rPr kumimoji="0" lang="ko-KR" altLang="en-US" sz="1100" kern="1200" dirty="0" err="1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n-cs"/>
              </a:rPr>
              <a:t>참아버님의</a:t>
            </a:r>
            <a:r>
              <a:rPr kumimoji="0" lang="ko-KR" altLang="en-US" sz="1100" kern="12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n-cs"/>
              </a:rPr>
              <a:t> 어린 시절</a:t>
            </a:r>
            <a:r>
              <a:rPr kumimoji="0" lang="en-US" altLang="ko-KR" sz="900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kumimoji="0" lang="en-US" altLang="ko-KR" sz="900" kern="12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n-cs"/>
              </a:rPr>
              <a:t>1920-1935)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00" kern="12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n-cs"/>
              </a:rPr>
              <a:t>    </a:t>
            </a:r>
            <a:r>
              <a:rPr kumimoji="0" lang="en-US" altLang="ko-KR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A.   </a:t>
            </a:r>
            <a:r>
              <a:rPr kumimoji="0" lang="ko-KR" altLang="en-US" sz="1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참아버님의</a:t>
            </a:r>
            <a:r>
              <a:rPr kumimoji="0" lang="ko-KR" altLang="en-US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외모</a:t>
            </a:r>
            <a:endParaRPr kumimoji="0" lang="en-US" altLang="ko-KR" sz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fontAlgn="auto">
              <a:spcAft>
                <a:spcPts val="0"/>
              </a:spcAft>
              <a:defRPr/>
            </a:pPr>
            <a:r>
              <a:rPr kumimoji="0" lang="en-US" altLang="ko-KR" sz="1200" kern="12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n-cs"/>
              </a:rPr>
              <a:t>          * </a:t>
            </a:r>
            <a:r>
              <a:rPr kumimoji="0" lang="ko-KR" alt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한컴바탕" pitchFamily="18" charset="2"/>
              </a:rPr>
              <a:t>건강하게 단련된 체력</a:t>
            </a:r>
            <a:endParaRPr kumimoji="0" lang="en-US" altLang="ko-KR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  <a:cs typeface="한컴바탕" pitchFamily="18" charset="2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한컴바탕" pitchFamily="18" charset="2"/>
              </a:rPr>
              <a:t>          *</a:t>
            </a:r>
            <a:r>
              <a:rPr kumimoji="0" lang="en-US" altLang="ko-K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한컴바탕" pitchFamily="18" charset="2"/>
              </a:rPr>
              <a:t> </a:t>
            </a:r>
            <a:r>
              <a:rPr kumimoji="0" lang="ko-KR" alt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한컴바탕" pitchFamily="18" charset="2"/>
              </a:rPr>
              <a:t>잘생긴 외모</a:t>
            </a:r>
            <a:r>
              <a:rPr kumimoji="0" lang="en-US" altLang="ko-K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한컴바탕" pitchFamily="18" charset="2"/>
              </a:rPr>
              <a:t>: </a:t>
            </a:r>
            <a:r>
              <a:rPr kumimoji="0" lang="ko-KR" alt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한컴바탕" pitchFamily="18" charset="2"/>
              </a:rPr>
              <a:t>어릴 때 서로 안아보려고 함</a:t>
            </a:r>
          </a:p>
          <a:p>
            <a:pPr fontAlgn="auto">
              <a:spcAft>
                <a:spcPts val="0"/>
              </a:spcAft>
              <a:defRPr/>
            </a:pPr>
            <a:r>
              <a:rPr kumimoji="0" lang="en-US" altLang="ko-KR" sz="1200" kern="12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n-cs"/>
              </a:rPr>
              <a:t>          </a:t>
            </a:r>
            <a:r>
              <a:rPr kumimoji="0" lang="en-US" altLang="ko-KR" sz="1200" u="sng" kern="12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n-cs"/>
              </a:rPr>
              <a:t>* </a:t>
            </a:r>
            <a:r>
              <a:rPr kumimoji="0" lang="ko-KR" altLang="en-US" sz="1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한컴바탕" pitchFamily="18" charset="2"/>
              </a:rPr>
              <a:t>성격은 </a:t>
            </a:r>
            <a:r>
              <a:rPr kumimoji="0" lang="ko-KR" altLang="en-US" sz="12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한컴바탕" pitchFamily="18" charset="2"/>
              </a:rPr>
              <a:t>충모님</a:t>
            </a:r>
            <a:r>
              <a:rPr kumimoji="0" lang="en-US" altLang="ko-KR" sz="1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한컴바탕" pitchFamily="18" charset="2"/>
              </a:rPr>
              <a:t>, </a:t>
            </a:r>
            <a:r>
              <a:rPr kumimoji="0" lang="ko-KR" altLang="en-US" sz="1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한컴바탕" pitchFamily="18" charset="2"/>
              </a:rPr>
              <a:t>외모는 </a:t>
            </a:r>
            <a:r>
              <a:rPr kumimoji="0" lang="ko-KR" altLang="en-US" sz="12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한컴바탕" pitchFamily="18" charset="2"/>
              </a:rPr>
              <a:t>충부님</a:t>
            </a:r>
            <a:r>
              <a:rPr kumimoji="0" lang="ko-KR" altLang="en-US" sz="1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한컴바탕" pitchFamily="18" charset="2"/>
              </a:rPr>
              <a:t> 닮았다</a:t>
            </a:r>
            <a:r>
              <a:rPr kumimoji="0" lang="en-US" altLang="ko-KR" sz="1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한컴바탕" pitchFamily="18" charset="2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kumimoji="0" lang="en-US" altLang="ko-KR" sz="120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한컴바탕" pitchFamily="18" charset="2"/>
              </a:rPr>
              <a:t>          * </a:t>
            </a:r>
            <a:r>
              <a:rPr kumimoji="0" lang="en-US" altLang="ko-K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한컴바탕" pitchFamily="18" charset="2"/>
              </a:rPr>
              <a:t>‘</a:t>
            </a:r>
            <a:r>
              <a:rPr kumimoji="0" lang="ko-KR" altLang="en-US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한컴바탕" pitchFamily="18" charset="2"/>
              </a:rPr>
              <a:t>오산집</a:t>
            </a:r>
            <a:r>
              <a:rPr kumimoji="0" lang="ko-KR" alt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한컴바탕" pitchFamily="18" charset="2"/>
              </a:rPr>
              <a:t> </a:t>
            </a:r>
            <a:r>
              <a:rPr kumimoji="0" lang="ko-KR" altLang="en-US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한컴바탕" pitchFamily="18" charset="2"/>
              </a:rPr>
              <a:t>쪼끔눈이</a:t>
            </a:r>
            <a:r>
              <a:rPr kumimoji="0" lang="en-US" altLang="ko-K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한컴바탕" pitchFamily="18" charset="2"/>
              </a:rPr>
              <a:t>’</a:t>
            </a:r>
          </a:p>
          <a:p>
            <a:pPr fontAlgn="auto">
              <a:spcAft>
                <a:spcPts val="0"/>
              </a:spcAft>
              <a:defRPr/>
            </a:pPr>
            <a:r>
              <a:rPr kumimoji="0" lang="en-US" altLang="ko-KR" sz="120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한컴바탕" pitchFamily="18" charset="2"/>
              </a:rPr>
              <a:t>          * </a:t>
            </a:r>
            <a:r>
              <a:rPr kumimoji="0" lang="ko-KR" alt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한컴바탕" pitchFamily="18" charset="2"/>
              </a:rPr>
              <a:t>눈이 작으면 멀리</a:t>
            </a:r>
            <a:r>
              <a:rPr kumimoji="0" lang="en-US" altLang="ko-K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한컴바탕" pitchFamily="18" charset="2"/>
              </a:rPr>
              <a:t>, </a:t>
            </a:r>
            <a:r>
              <a:rPr kumimoji="0" lang="ko-KR" alt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한컴바탕" pitchFamily="18" charset="2"/>
              </a:rPr>
              <a:t>정확히 본다</a:t>
            </a:r>
            <a:endParaRPr kumimoji="0" lang="ko-KR" altLang="en-US" sz="1200" kern="1200" dirty="0" smtClean="0">
              <a:solidFill>
                <a:schemeClr val="tx1"/>
              </a:solidFill>
              <a:latin typeface="HY견고딕" pitchFamily="18" charset="-127"/>
              <a:ea typeface="HY견고딕" pitchFamily="18" charset="-127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FB290-FB73-4D30-BEAF-BABA30DB07C0}" type="slidenum">
              <a:rPr lang="ko-KR" altLang="en-US" smtClean="0"/>
              <a:pPr/>
              <a:t>27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kumimoji="0" lang="en-US" altLang="ko-KR" sz="1100" dirty="0" smtClean="0">
                <a:latin typeface="HY견고딕" pitchFamily="18" charset="-127"/>
                <a:ea typeface="HY견고딕" pitchFamily="18" charset="-127"/>
              </a:rPr>
              <a:t>IV</a:t>
            </a:r>
            <a:r>
              <a:rPr kumimoji="0" lang="en-US" altLang="ko-KR" sz="1100" kern="12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n-cs"/>
              </a:rPr>
              <a:t>. </a:t>
            </a:r>
            <a:r>
              <a:rPr kumimoji="0" lang="ko-KR" altLang="en-US" sz="1100" kern="1200" dirty="0" err="1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n-cs"/>
              </a:rPr>
              <a:t>참아버님의</a:t>
            </a:r>
            <a:r>
              <a:rPr kumimoji="0" lang="ko-KR" altLang="en-US" sz="1100" kern="12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n-cs"/>
              </a:rPr>
              <a:t> 어린 시절</a:t>
            </a:r>
            <a:r>
              <a:rPr kumimoji="0" lang="en-US" altLang="ko-KR" sz="900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kumimoji="0" lang="en-US" altLang="ko-KR" sz="900" kern="12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n-cs"/>
              </a:rPr>
              <a:t>1920-1935)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00" kern="12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n-cs"/>
              </a:rPr>
              <a:t>    </a:t>
            </a:r>
            <a:r>
              <a:rPr kumimoji="0" lang="en-US" altLang="ko-KR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B.  </a:t>
            </a:r>
            <a:r>
              <a:rPr kumimoji="0" lang="ko-KR" altLang="en-US" sz="1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참아버님의</a:t>
            </a:r>
            <a:r>
              <a:rPr kumimoji="0" lang="ko-KR" altLang="en-US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특성과 자질</a:t>
            </a:r>
            <a:endParaRPr kumimoji="0" lang="en-US" altLang="ko-KR" sz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ko-KR" sz="1200" baseline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  <a:cs typeface="+mn-cs"/>
              </a:rPr>
              <a:t>         </a:t>
            </a:r>
            <a:r>
              <a:rPr kumimoji="0" lang="en-US" altLang="ko-KR" sz="1200" baseline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/>
                <a:ea typeface="HY헤드라인M"/>
                <a:cs typeface="+mn-cs"/>
              </a:rPr>
              <a:t>♥ </a:t>
            </a:r>
            <a:r>
              <a:rPr kumimoji="0" lang="ko-KR" altLang="en-US" sz="1200" dirty="0" smtClean="0">
                <a:solidFill>
                  <a:schemeClr val="tx2">
                    <a:lumMod val="75000"/>
                  </a:schemeClr>
                </a:solidFill>
                <a:latin typeface="HY견고딕" pitchFamily="18" charset="-127"/>
                <a:ea typeface="HY견고딕" pitchFamily="18" charset="-127"/>
                <a:cs typeface="한컴바탕" pitchFamily="18" charset="2"/>
              </a:rPr>
              <a:t>일반적 이해</a:t>
            </a:r>
            <a:endParaRPr kumimoji="0" lang="en-US" altLang="ko-KR" sz="1200" dirty="0" smtClean="0">
              <a:solidFill>
                <a:schemeClr val="tx2">
                  <a:lumMod val="75000"/>
                </a:schemeClr>
              </a:solidFill>
              <a:latin typeface="HY견고딕" pitchFamily="18" charset="-127"/>
              <a:ea typeface="HY견고딕" pitchFamily="18" charset="-127"/>
              <a:cs typeface="한컴바탕" pitchFamily="18" charset="2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ko-KR" sz="1200" dirty="0" smtClean="0">
                <a:solidFill>
                  <a:schemeClr val="tx2">
                    <a:lumMod val="75000"/>
                  </a:schemeClr>
                </a:solidFill>
                <a:latin typeface="HY견고딕" pitchFamily="18" charset="-127"/>
                <a:ea typeface="HY견고딕" pitchFamily="18" charset="-127"/>
                <a:cs typeface="한컴바탕" pitchFamily="18" charset="2"/>
              </a:rPr>
              <a:t>            * </a:t>
            </a:r>
            <a:r>
              <a:rPr kumimoji="0" lang="ko-KR" altLang="en-US" sz="1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어린 시절</a:t>
            </a:r>
            <a:r>
              <a:rPr kumimoji="0" lang="en-US" altLang="ko-KR" sz="1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kumimoji="0" lang="ko-KR" altLang="en-US" sz="1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타락이전의 본연의 인간의 삶</a:t>
            </a:r>
            <a:endParaRPr kumimoji="0" lang="en-US" altLang="ko-KR" sz="12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ko-KR" sz="1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  <a:cs typeface="한컴바탕" pitchFamily="18" charset="2"/>
              </a:rPr>
              <a:t>            * </a:t>
            </a:r>
            <a:r>
              <a:rPr kumimoji="0" lang="ko-KR" altLang="en-US" sz="1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어린 시절 생애</a:t>
            </a:r>
            <a:r>
              <a:rPr kumimoji="0" lang="en-US" altLang="ko-KR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kumimoji="0" lang="ko-KR" altLang="en-US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타락하기 전의 아담의 어린 시절</a:t>
            </a:r>
            <a:endParaRPr kumimoji="0" lang="en-US" altLang="ko-KR" sz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ko-KR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  <a:cs typeface="한컴바탕" pitchFamily="18" charset="2"/>
              </a:rPr>
              <a:t>            * </a:t>
            </a:r>
            <a:r>
              <a:rPr kumimoji="0" lang="ko-KR" altLang="en-US" sz="1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어린 시절 생애</a:t>
            </a:r>
            <a:r>
              <a:rPr kumimoji="0" lang="en-US" altLang="ko-KR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kumimoji="0" lang="ko-KR" altLang="en-US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타락하기 전의 아담의 어린 시절</a:t>
            </a:r>
            <a:endParaRPr kumimoji="0" lang="en-US" altLang="ko-KR" sz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ko-KR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  <a:cs typeface="한컴바탕" pitchFamily="18" charset="2"/>
              </a:rPr>
              <a:t>            * </a:t>
            </a:r>
            <a:r>
              <a:rPr kumimoji="0" lang="ko-KR" altLang="en-US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우리는 타락이전의 인간의 어린 시절의 삶을 배운다</a:t>
            </a:r>
            <a:r>
              <a:rPr kumimoji="0" lang="en-US" altLang="ko-KR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.</a:t>
            </a:r>
            <a:endParaRPr kumimoji="0" lang="ko-KR" altLang="en-US" sz="1200" dirty="0" smtClean="0">
              <a:solidFill>
                <a:schemeClr val="tx2">
                  <a:lumMod val="75000"/>
                </a:schemeClr>
              </a:solidFill>
              <a:latin typeface="HY견고딕" pitchFamily="18" charset="-127"/>
              <a:ea typeface="HY견고딕" pitchFamily="18" charset="-127"/>
              <a:cs typeface="한컴바탕" pitchFamily="18" charset="2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FB290-FB73-4D30-BEAF-BABA30DB07C0}" type="slidenum">
              <a:rPr lang="ko-KR" altLang="en-US" smtClean="0"/>
              <a:pPr/>
              <a:t>28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kumimoji="0" lang="en-US" altLang="ko-KR" sz="1100" dirty="0" smtClean="0">
                <a:latin typeface="HY견고딕" pitchFamily="18" charset="-127"/>
                <a:ea typeface="HY견고딕" pitchFamily="18" charset="-127"/>
              </a:rPr>
              <a:t>IV</a:t>
            </a:r>
            <a:r>
              <a:rPr kumimoji="0" lang="en-US" altLang="ko-KR" sz="1100" kern="12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n-cs"/>
              </a:rPr>
              <a:t>. </a:t>
            </a:r>
            <a:r>
              <a:rPr kumimoji="0" lang="ko-KR" altLang="en-US" sz="1100" kern="1200" dirty="0" err="1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n-cs"/>
              </a:rPr>
              <a:t>참아버님의</a:t>
            </a:r>
            <a:r>
              <a:rPr kumimoji="0" lang="ko-KR" altLang="en-US" sz="1100" kern="12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n-cs"/>
              </a:rPr>
              <a:t> 어린 시절</a:t>
            </a:r>
            <a:r>
              <a:rPr kumimoji="0" lang="en-US" altLang="ko-KR" sz="900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kumimoji="0" lang="en-US" altLang="ko-KR" sz="900" kern="12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n-cs"/>
              </a:rPr>
              <a:t>1920-1935)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00" kern="12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n-cs"/>
              </a:rPr>
              <a:t>    </a:t>
            </a:r>
            <a:r>
              <a:rPr kumimoji="0" lang="en-US" altLang="ko-KR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C.  </a:t>
            </a:r>
            <a:r>
              <a:rPr kumimoji="0" lang="ko-KR" altLang="en-US" sz="1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참아버님의</a:t>
            </a:r>
            <a:r>
              <a:rPr kumimoji="0" lang="ko-KR" altLang="en-US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특성과 자질</a:t>
            </a:r>
            <a:endParaRPr kumimoji="0" lang="en-US" altLang="ko-KR" sz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         </a:t>
            </a:r>
            <a:r>
              <a:rPr kumimoji="0" lang="en-US" altLang="ko-KR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/>
                <a:ea typeface="HY헤드라인M"/>
              </a:rPr>
              <a:t>♥</a:t>
            </a:r>
            <a:r>
              <a:rPr kumimoji="0" lang="en-US" altLang="ko-KR" sz="1200" dirty="0" smtClean="0">
                <a:solidFill>
                  <a:schemeClr val="accent5">
                    <a:lumMod val="25000"/>
                  </a:schemeClr>
                </a:solidFill>
                <a:latin typeface="HY견고딕" pitchFamily="18" charset="-127"/>
                <a:ea typeface="HY견고딕" pitchFamily="18" charset="-127"/>
                <a:cs typeface="한컴바탕" pitchFamily="18" charset="2"/>
              </a:rPr>
              <a:t> </a:t>
            </a:r>
            <a:r>
              <a:rPr kumimoji="0" lang="ko-KR" altLang="en-US" sz="1200" dirty="0" smtClean="0">
                <a:solidFill>
                  <a:schemeClr val="accent5">
                    <a:lumMod val="25000"/>
                  </a:schemeClr>
                </a:solidFill>
                <a:latin typeface="HY견고딕" pitchFamily="18" charset="-127"/>
                <a:ea typeface="HY견고딕" pitchFamily="18" charset="-127"/>
                <a:cs typeface="한컴바탕" pitchFamily="18" charset="2"/>
              </a:rPr>
              <a:t>정적인 면에서</a:t>
            </a:r>
            <a:endParaRPr kumimoji="0" lang="en-US" altLang="ko-KR" sz="1200" dirty="0" smtClean="0">
              <a:solidFill>
                <a:schemeClr val="accent5">
                  <a:lumMod val="25000"/>
                </a:schemeClr>
              </a:solidFill>
              <a:latin typeface="HY견고딕" pitchFamily="18" charset="-127"/>
              <a:ea typeface="HY견고딕" pitchFamily="18" charset="-127"/>
              <a:cs typeface="한컴바탕" pitchFamily="18" charset="2"/>
            </a:endParaRPr>
          </a:p>
          <a:p>
            <a:pPr algn="l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None/>
              <a:defRPr/>
            </a:pPr>
            <a:r>
              <a:rPr kumimoji="0" lang="en-US" altLang="ko-KR" sz="1200" baseline="0" dirty="0" smtClean="0">
                <a:solidFill>
                  <a:schemeClr val="accent5">
                    <a:lumMod val="25000"/>
                  </a:schemeClr>
                </a:solidFill>
                <a:latin typeface="HY견고딕" pitchFamily="18" charset="-127"/>
                <a:ea typeface="HY견고딕" pitchFamily="18" charset="-127"/>
                <a:cs typeface="한컴바탕" pitchFamily="18" charset="2"/>
              </a:rPr>
              <a:t>             *</a:t>
            </a:r>
            <a:r>
              <a:rPr kumimoji="0" lang="en-US" altLang="ko-KR" sz="1200" dirty="0" smtClean="0">
                <a:solidFill>
                  <a:schemeClr val="accent5">
                    <a:lumMod val="25000"/>
                  </a:schemeClr>
                </a:solidFill>
                <a:latin typeface="HY견고딕" pitchFamily="18" charset="-127"/>
                <a:ea typeface="HY견고딕" pitchFamily="18" charset="-127"/>
                <a:cs typeface="한컴바탕" pitchFamily="18" charset="2"/>
              </a:rPr>
              <a:t> </a:t>
            </a:r>
            <a:r>
              <a:rPr kumimoji="0" lang="ko-KR" altLang="en-US" sz="12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하늘의 심정을 담아 낼 정도의 큰 그릇</a:t>
            </a:r>
            <a:endParaRPr kumimoji="0" lang="en-US" altLang="ko-KR" sz="1200" dirty="0" smtClean="0">
              <a:solidFill>
                <a:srgbClr val="002060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l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None/>
              <a:defRPr/>
            </a:pPr>
            <a:r>
              <a:rPr kumimoji="0" lang="ko-KR" altLang="en-US" sz="1200" baseline="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            </a:t>
            </a:r>
            <a:r>
              <a:rPr kumimoji="0" lang="en-US" altLang="ko-KR" sz="1200" baseline="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* </a:t>
            </a:r>
            <a:r>
              <a:rPr kumimoji="0" lang="ko-KR" altLang="en-US" sz="1200" dirty="0" smtClean="0">
                <a:solidFill>
                  <a:schemeClr val="accent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정</a:t>
            </a:r>
            <a:r>
              <a:rPr kumimoji="0" lang="en-US" altLang="ko-KR" sz="1200" dirty="0" smtClean="0">
                <a:solidFill>
                  <a:schemeClr val="accent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kumimoji="0" lang="ko-KR" altLang="en-US" sz="1200" dirty="0" smtClean="0">
                <a:solidFill>
                  <a:schemeClr val="accent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情</a:t>
            </a:r>
            <a:r>
              <a:rPr kumimoji="0" lang="en-US" altLang="ko-KR" sz="1200" dirty="0" smtClean="0">
                <a:solidFill>
                  <a:schemeClr val="accent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r>
              <a:rPr kumimoji="0" lang="ko-KR" altLang="en-US" sz="12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en-US" altLang="ko-KR" sz="12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:</a:t>
            </a:r>
            <a:r>
              <a:rPr kumimoji="0" lang="ko-KR" altLang="en-US" sz="12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뼛골에서 흘러나오는 그리움이 변치 </a:t>
            </a:r>
            <a:r>
              <a:rPr kumimoji="0" lang="ko-KR" altLang="en-US" sz="1200" dirty="0" err="1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않는것</a:t>
            </a:r>
            <a:r>
              <a:rPr kumimoji="0" lang="ko-KR" altLang="en-US" sz="12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kumimoji="0" lang="en-US" altLang="ko-KR" sz="12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l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None/>
              <a:defRPr/>
            </a:pPr>
            <a:r>
              <a:rPr kumimoji="0" lang="ko-KR" altLang="en-US" sz="1200" baseline="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             </a:t>
            </a:r>
            <a:r>
              <a:rPr kumimoji="0" lang="en-US" altLang="ko-KR" sz="1200" baseline="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* </a:t>
            </a:r>
            <a:r>
              <a:rPr kumimoji="0" lang="ko-KR" altLang="en-US" sz="12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사정이 딱한 자와 함께 울어주시는 분 </a:t>
            </a:r>
            <a:r>
              <a:rPr kumimoji="0" lang="en-US" altLang="ko-KR" sz="12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kumimoji="0" lang="ko-KR" altLang="en-US" sz="12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큰 눈물단지</a:t>
            </a:r>
            <a:r>
              <a:rPr kumimoji="0" lang="en-US" altLang="ko-KR" sz="12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algn="l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None/>
              <a:defRPr/>
            </a:pPr>
            <a:r>
              <a:rPr kumimoji="0" lang="ko-KR" altLang="en-US" sz="1200" baseline="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             </a:t>
            </a:r>
            <a:r>
              <a:rPr kumimoji="0" lang="en-US" altLang="ko-KR" sz="1200" baseline="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* </a:t>
            </a:r>
            <a:r>
              <a:rPr kumimoji="0" lang="ko-KR" altLang="en-US" sz="1200" dirty="0" err="1" smtClean="0">
                <a:solidFill>
                  <a:schemeClr val="accent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투전판</a:t>
            </a:r>
            <a:r>
              <a:rPr kumimoji="0" lang="ko-KR" altLang="en-US" sz="1200" dirty="0" smtClean="0">
                <a:solidFill>
                  <a:schemeClr val="accent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경험</a:t>
            </a:r>
            <a:r>
              <a:rPr kumimoji="0" lang="en-US" altLang="ko-KR" sz="12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kumimoji="0" lang="ko-KR" altLang="en-US" sz="12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동네 아이들</a:t>
            </a:r>
            <a:r>
              <a:rPr kumimoji="0" lang="en-US" altLang="ko-KR" sz="12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  <a:r>
              <a:rPr kumimoji="0" lang="ko-KR" altLang="en-US" sz="12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 조청을 먹여주기 위해</a:t>
            </a:r>
            <a:endParaRPr kumimoji="0" lang="en-US" altLang="ko-KR" sz="1200" dirty="0" smtClean="0">
              <a:solidFill>
                <a:srgbClr val="002060"/>
              </a:solidFill>
              <a:latin typeface="HY헤드라인M" pitchFamily="18" charset="-127"/>
              <a:ea typeface="HY헤드라인M" pitchFamily="18" charset="-127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FB290-FB73-4D30-BEAF-BABA30DB07C0}" type="slidenum">
              <a:rPr lang="ko-KR" altLang="en-US" smtClean="0"/>
              <a:pPr/>
              <a:t>29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  <a:defRPr/>
            </a:pPr>
            <a:r>
              <a:rPr lang="ko-KR" altLang="en-US" sz="12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옛체"/>
                <a:ea typeface="휴먼옛체"/>
              </a:rPr>
              <a:t>재림주님에</a:t>
            </a:r>
            <a:r>
              <a:rPr lang="ko-KR" altLang="en-US" sz="12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옛체"/>
                <a:ea typeface="휴먼옛체"/>
              </a:rPr>
              <a:t> 대한 논란 과연</a:t>
            </a:r>
            <a:r>
              <a:rPr lang="en-US" altLang="ko-KR" sz="12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옛체"/>
                <a:ea typeface="휴먼옛체"/>
              </a:rPr>
              <a:t>???</a:t>
            </a:r>
          </a:p>
          <a:p>
            <a:pPr>
              <a:spcBef>
                <a:spcPct val="50000"/>
              </a:spcBef>
            </a:pPr>
            <a:r>
              <a:rPr lang="ko-KR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구름타고온다</a:t>
            </a:r>
            <a:r>
              <a:rPr lang="en-US" altLang="ko-K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altLang="ko-KR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마</a:t>
            </a:r>
            <a:r>
              <a:rPr lang="en-US" altLang="ko-KR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24:30~31</a:t>
            </a:r>
          </a:p>
          <a:p>
            <a:endParaRPr lang="en-US" altLang="ko-KR" b="1" dirty="0" smtClean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ko-KR" altLang="en-US" dirty="0" smtClean="0">
                <a:solidFill>
                  <a:srgbClr val="000099"/>
                </a:solidFill>
                <a:latin typeface="HY헤드라인M" pitchFamily="18" charset="-127"/>
                <a:ea typeface="HY헤드라인M" pitchFamily="18" charset="-127"/>
              </a:rPr>
              <a:t>여인의 </a:t>
            </a:r>
            <a:r>
              <a:rPr lang="ko-KR" altLang="en-US" dirty="0" err="1" smtClean="0">
                <a:solidFill>
                  <a:srgbClr val="000099"/>
                </a:solidFill>
                <a:latin typeface="HY헤드라인M" pitchFamily="18" charset="-127"/>
                <a:ea typeface="HY헤드라인M" pitchFamily="18" charset="-127"/>
              </a:rPr>
              <a:t>몸을통해서</a:t>
            </a:r>
            <a:r>
              <a:rPr lang="ko-KR" altLang="en-US" dirty="0" smtClean="0">
                <a:solidFill>
                  <a:srgbClr val="000099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dirty="0" err="1" smtClean="0">
                <a:solidFill>
                  <a:srgbClr val="000099"/>
                </a:solidFill>
                <a:latin typeface="HY헤드라인M" pitchFamily="18" charset="-127"/>
                <a:ea typeface="HY헤드라인M" pitchFamily="18" charset="-127"/>
              </a:rPr>
              <a:t>요이</a:t>
            </a:r>
            <a:r>
              <a:rPr lang="en-US" altLang="ko-KR" dirty="0" smtClean="0">
                <a:solidFill>
                  <a:srgbClr val="000099"/>
                </a:solidFill>
                <a:latin typeface="HY헤드라인M" pitchFamily="18" charset="-127"/>
                <a:ea typeface="HY헤드라인M" pitchFamily="18" charset="-127"/>
              </a:rPr>
              <a:t>1:7~8</a:t>
            </a:r>
          </a:p>
          <a:p>
            <a:pPr>
              <a:spcBef>
                <a:spcPct val="50000"/>
              </a:spcBef>
            </a:pPr>
            <a:endParaRPr lang="en-US" altLang="ko-KR" dirty="0" smtClean="0">
              <a:solidFill>
                <a:srgbClr val="000099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spcBef>
                <a:spcPct val="50000"/>
              </a:spcBef>
              <a:buFont typeface="Arial" charset="0"/>
              <a:buChar char="•"/>
              <a:defRPr/>
            </a:pPr>
            <a:r>
              <a:rPr lang="ko-KR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인간과 하나님의 관계</a:t>
            </a:r>
            <a:r>
              <a:rPr lang="en-US" altLang="ko-K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주종 관계냐</a:t>
            </a:r>
            <a:r>
              <a:rPr lang="en-US" altLang="ko-K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?</a:t>
            </a:r>
          </a:p>
          <a:p>
            <a:pPr>
              <a:spcBef>
                <a:spcPct val="50000"/>
              </a:spcBef>
              <a:defRPr/>
            </a:pPr>
            <a:r>
              <a:rPr lang="en-US" altLang="ko-K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타락론에</a:t>
            </a:r>
            <a:r>
              <a:rPr lang="ko-KR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대한 견해</a:t>
            </a:r>
            <a:r>
              <a:rPr lang="en-US" altLang="ko-K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선악과란 무엇이냐</a:t>
            </a:r>
            <a:r>
              <a:rPr lang="en-US" altLang="ko-K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?                               </a:t>
            </a:r>
            <a:endParaRPr lang="ko-KR" alt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FB290-FB73-4D30-BEAF-BABA30DB07C0}" type="slidenum">
              <a:rPr lang="ko-KR" altLang="en-US" smtClean="0"/>
              <a:pPr/>
              <a:t>3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kumimoji="0" lang="en-US" altLang="ko-KR" sz="1100" dirty="0" smtClean="0">
                <a:latin typeface="HY견고딕" pitchFamily="18" charset="-127"/>
                <a:ea typeface="HY견고딕" pitchFamily="18" charset="-127"/>
              </a:rPr>
              <a:t>IV</a:t>
            </a:r>
            <a:r>
              <a:rPr kumimoji="0" lang="en-US" altLang="ko-KR" sz="1100" kern="12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n-cs"/>
              </a:rPr>
              <a:t>. </a:t>
            </a:r>
            <a:r>
              <a:rPr kumimoji="0" lang="ko-KR" altLang="en-US" sz="1100" kern="1200" dirty="0" err="1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n-cs"/>
              </a:rPr>
              <a:t>참아버님의</a:t>
            </a:r>
            <a:r>
              <a:rPr kumimoji="0" lang="ko-KR" altLang="en-US" sz="1100" kern="12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n-cs"/>
              </a:rPr>
              <a:t> 어린 시절</a:t>
            </a:r>
            <a:r>
              <a:rPr kumimoji="0" lang="en-US" altLang="ko-KR" sz="900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kumimoji="0" lang="en-US" altLang="ko-KR" sz="900" kern="12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n-cs"/>
              </a:rPr>
              <a:t>1920-1935)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00" kern="12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n-cs"/>
              </a:rPr>
              <a:t>     </a:t>
            </a:r>
            <a:r>
              <a:rPr kumimoji="0" lang="en-US" altLang="ko-KR" sz="12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B.  </a:t>
            </a:r>
            <a:r>
              <a:rPr kumimoji="0" lang="ko-KR" altLang="en-US" sz="1200" dirty="0" err="1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참아버님의</a:t>
            </a:r>
            <a:r>
              <a:rPr kumimoji="0" lang="ko-KR" altLang="en-US" sz="12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 특성과 자질</a:t>
            </a:r>
            <a:endParaRPr kumimoji="0" lang="en-US" altLang="ko-KR" sz="1200" dirty="0" smtClean="0">
              <a:solidFill>
                <a:srgbClr val="00206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          </a:t>
            </a:r>
            <a:r>
              <a:rPr kumimoji="0" lang="en-US" altLang="ko-KR" sz="1200" dirty="0" smtClean="0">
                <a:solidFill>
                  <a:srgbClr val="002060"/>
                </a:solidFill>
                <a:latin typeface="HY헤드라인M"/>
                <a:ea typeface="HY헤드라인M"/>
              </a:rPr>
              <a:t>♥ </a:t>
            </a:r>
            <a:r>
              <a:rPr kumimoji="0" lang="ko-KR" altLang="en-US" sz="1200" dirty="0" smtClean="0">
                <a:solidFill>
                  <a:schemeClr val="tx2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  <a:cs typeface="한컴바탕" pitchFamily="18" charset="2"/>
              </a:rPr>
              <a:t>지적인 면에서</a:t>
            </a:r>
            <a:endParaRPr kumimoji="0" lang="en-US" altLang="ko-KR" sz="1200" dirty="0" smtClean="0">
              <a:solidFill>
                <a:schemeClr val="tx2">
                  <a:lumMod val="50000"/>
                </a:schemeClr>
              </a:solidFill>
              <a:latin typeface="HY헤드라인M" pitchFamily="18" charset="-127"/>
              <a:ea typeface="HY헤드라인M" pitchFamily="18" charset="-127"/>
              <a:cs typeface="한컴바탕" pitchFamily="18" charset="2"/>
            </a:endParaRPr>
          </a:p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None/>
              <a:defRPr/>
            </a:pPr>
            <a:r>
              <a:rPr kumimoji="0" lang="en-US" altLang="ko-KR" sz="1200" baseline="0" dirty="0" smtClean="0">
                <a:solidFill>
                  <a:schemeClr val="tx2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  <a:cs typeface="한컴바탕" pitchFamily="18" charset="2"/>
              </a:rPr>
              <a:t>           </a:t>
            </a:r>
            <a:r>
              <a:rPr kumimoji="0" lang="en-US" altLang="ko-KR" sz="1200" dirty="0" smtClean="0">
                <a:solidFill>
                  <a:schemeClr val="tx2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  <a:cs typeface="한컴바탕" pitchFamily="18" charset="2"/>
              </a:rPr>
              <a:t>   * </a:t>
            </a:r>
            <a:r>
              <a:rPr kumimoji="0" lang="ko-KR" altLang="en-US" sz="12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명석한 두뇌</a:t>
            </a:r>
            <a:r>
              <a:rPr kumimoji="0" lang="en-US" altLang="ko-KR" sz="12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kumimoji="0" lang="ko-KR" altLang="en-US" sz="12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탁월한 기억력</a:t>
            </a:r>
            <a:r>
              <a:rPr kumimoji="0" lang="en-US" altLang="ko-KR" sz="12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kumimoji="0" lang="ko-KR" altLang="en-US" sz="12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뛰어난 창조력</a:t>
            </a:r>
            <a:endParaRPr kumimoji="0" lang="en-US" altLang="ko-KR" sz="1200" dirty="0" smtClean="0">
              <a:solidFill>
                <a:srgbClr val="002060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None/>
              <a:defRPr/>
            </a:pPr>
            <a:r>
              <a:rPr kumimoji="0" lang="ko-KR" altLang="en-US" sz="12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              </a:t>
            </a:r>
            <a:r>
              <a:rPr kumimoji="0" lang="en-US" altLang="ko-KR" sz="12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*</a:t>
            </a:r>
            <a:r>
              <a:rPr kumimoji="0" lang="ko-KR" altLang="en-US" sz="12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 할아버지가 담배를 끊게 한 일화</a:t>
            </a:r>
            <a:endParaRPr kumimoji="0" lang="en-US" altLang="ko-KR" sz="1200" dirty="0" smtClean="0">
              <a:solidFill>
                <a:srgbClr val="002060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None/>
              <a:defRPr/>
            </a:pPr>
            <a:r>
              <a:rPr kumimoji="0" lang="ko-KR" altLang="en-US" sz="1200" baseline="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              </a:t>
            </a:r>
            <a:r>
              <a:rPr kumimoji="0" lang="en-US" altLang="ko-KR" sz="1200" baseline="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* </a:t>
            </a:r>
            <a:r>
              <a:rPr kumimoji="0" lang="ko-KR" altLang="en-US" sz="12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무엇이든 이유를 알아야 </a:t>
            </a:r>
            <a:r>
              <a:rPr kumimoji="0" lang="en-US" altLang="ko-KR" sz="12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kumimoji="0" lang="ko-KR" altLang="en-US" sz="12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원인과 결과</a:t>
            </a:r>
            <a:r>
              <a:rPr kumimoji="0" lang="en-US" altLang="ko-KR" sz="12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None/>
              <a:defRPr/>
            </a:pPr>
            <a:r>
              <a:rPr kumimoji="0" lang="ko-KR" altLang="en-US" sz="1200" baseline="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              </a:t>
            </a:r>
            <a:r>
              <a:rPr kumimoji="0" lang="en-US" altLang="ko-KR" sz="1200" baseline="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* </a:t>
            </a:r>
            <a:r>
              <a:rPr kumimoji="0" lang="ko-KR" altLang="en-US" sz="12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일본어 공부</a:t>
            </a:r>
            <a:r>
              <a:rPr kumimoji="0" lang="en-US" altLang="ko-KR" sz="12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kumimoji="0" lang="ko-KR" altLang="en-US" sz="12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하룻밤에 </a:t>
            </a:r>
            <a:r>
              <a:rPr kumimoji="0" lang="en-US" altLang="ko-KR" sz="12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180 </a:t>
            </a:r>
            <a:r>
              <a:rPr kumimoji="0" lang="ko-KR" altLang="en-US" sz="12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페이지의 책 암기</a:t>
            </a:r>
            <a:endParaRPr kumimoji="0" lang="en-US" altLang="ko-KR" sz="1200" dirty="0" smtClean="0">
              <a:solidFill>
                <a:srgbClr val="002060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None/>
              <a:defRPr/>
            </a:pPr>
            <a:r>
              <a:rPr kumimoji="0" lang="ko-KR" altLang="en-US" sz="1200" baseline="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              </a:t>
            </a:r>
            <a:r>
              <a:rPr kumimoji="0" lang="en-US" altLang="ko-KR" sz="1200" baseline="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*</a:t>
            </a:r>
            <a:r>
              <a:rPr kumimoji="0" lang="ko-KR" altLang="en-US" sz="1200" baseline="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ko-KR" altLang="en-US" sz="12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어려서 </a:t>
            </a:r>
            <a:r>
              <a:rPr kumimoji="0" lang="en-US" altLang="ko-KR" sz="12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4-5</a:t>
            </a:r>
            <a:r>
              <a:rPr kumimoji="0" lang="ko-KR" altLang="en-US" sz="12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개 박사학위 취득의 꿈</a:t>
            </a:r>
            <a:endParaRPr kumimoji="0" lang="en-US" altLang="ko-KR" sz="1200" dirty="0" smtClean="0">
              <a:solidFill>
                <a:srgbClr val="002060"/>
              </a:solidFill>
              <a:latin typeface="HY헤드라인M" pitchFamily="18" charset="-127"/>
              <a:ea typeface="HY헤드라인M" pitchFamily="18" charset="-127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FB290-FB73-4D30-BEAF-BABA30DB07C0}" type="slidenum">
              <a:rPr lang="ko-KR" altLang="en-US" smtClean="0"/>
              <a:pPr/>
              <a:t>30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kumimoji="0" lang="en-US" altLang="ko-KR" sz="1100" dirty="0" smtClean="0">
                <a:latin typeface="HY견고딕" pitchFamily="18" charset="-127"/>
                <a:ea typeface="HY견고딕" pitchFamily="18" charset="-127"/>
              </a:rPr>
              <a:t>IV</a:t>
            </a:r>
            <a:r>
              <a:rPr kumimoji="0" lang="en-US" altLang="ko-KR" sz="1100" kern="12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n-cs"/>
              </a:rPr>
              <a:t>. </a:t>
            </a:r>
            <a:r>
              <a:rPr kumimoji="0" lang="ko-KR" altLang="en-US" sz="1100" kern="1200" dirty="0" err="1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n-cs"/>
              </a:rPr>
              <a:t>참아버님의</a:t>
            </a:r>
            <a:r>
              <a:rPr kumimoji="0" lang="ko-KR" altLang="en-US" sz="1100" kern="12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n-cs"/>
              </a:rPr>
              <a:t> 어린 시절</a:t>
            </a:r>
            <a:r>
              <a:rPr kumimoji="0" lang="en-US" altLang="ko-KR" sz="900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kumimoji="0" lang="en-US" altLang="ko-KR" sz="900" kern="12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n-cs"/>
              </a:rPr>
              <a:t>1920-1935)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00" kern="12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n-cs"/>
              </a:rPr>
              <a:t>     </a:t>
            </a:r>
            <a:r>
              <a:rPr kumimoji="0" lang="en-US" altLang="ko-KR" sz="12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B.  </a:t>
            </a:r>
            <a:r>
              <a:rPr kumimoji="0" lang="ko-KR" altLang="en-US" sz="1200" dirty="0" err="1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참아버님의</a:t>
            </a:r>
            <a:r>
              <a:rPr kumimoji="0" lang="ko-KR" altLang="en-US" sz="12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 특성과 자질</a:t>
            </a:r>
            <a:endParaRPr kumimoji="0" lang="en-US" altLang="ko-KR" sz="1200" dirty="0" smtClean="0">
              <a:solidFill>
                <a:srgbClr val="00206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          </a:t>
            </a:r>
            <a:r>
              <a:rPr kumimoji="0" lang="en-US" altLang="ko-KR" sz="1200" dirty="0" smtClean="0">
                <a:solidFill>
                  <a:srgbClr val="002060"/>
                </a:solidFill>
                <a:latin typeface="HY헤드라인M"/>
                <a:ea typeface="HY헤드라인M"/>
              </a:rPr>
              <a:t>♥ </a:t>
            </a:r>
            <a:r>
              <a:rPr kumimoji="0" lang="ko-KR" altLang="en-US" sz="1200" dirty="0" smtClean="0">
                <a:solidFill>
                  <a:schemeClr val="tx2"/>
                </a:solidFill>
                <a:latin typeface="HY견고딕" pitchFamily="18" charset="-127"/>
                <a:ea typeface="HY견고딕" pitchFamily="18" charset="-127"/>
                <a:cs typeface="한컴바탕" pitchFamily="18" charset="2"/>
              </a:rPr>
              <a:t>의지적인 면에서</a:t>
            </a:r>
            <a:endParaRPr kumimoji="0" lang="en-US" altLang="ko-KR" sz="1200" dirty="0" smtClean="0">
              <a:solidFill>
                <a:schemeClr val="tx2"/>
              </a:solidFill>
              <a:latin typeface="HY견고딕" pitchFamily="18" charset="-127"/>
              <a:ea typeface="HY견고딕" pitchFamily="18" charset="-127"/>
              <a:cs typeface="한컴바탕" pitchFamily="18" charset="2"/>
            </a:endParaRPr>
          </a:p>
          <a:p>
            <a:pPr algn="l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None/>
              <a:defRPr/>
            </a:pPr>
            <a:r>
              <a:rPr kumimoji="0" lang="en-US" altLang="ko-KR" sz="1200" baseline="0" dirty="0" smtClean="0">
                <a:solidFill>
                  <a:schemeClr val="tx2"/>
                </a:solidFill>
                <a:effectLst/>
                <a:latin typeface="HY견고딕" pitchFamily="18" charset="-127"/>
                <a:ea typeface="HY견고딕" pitchFamily="18" charset="-127"/>
                <a:cs typeface="한컴바탕" pitchFamily="18" charset="2"/>
              </a:rPr>
              <a:t>             * </a:t>
            </a:r>
            <a:r>
              <a:rPr kumimoji="0" lang="ko-KR" altLang="en-US" sz="1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초인적 추진력</a:t>
            </a:r>
            <a:r>
              <a:rPr kumimoji="0" lang="en-US" altLang="ko-KR" sz="1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kumimoji="0" lang="ko-KR" altLang="en-US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강한 승부욕</a:t>
            </a:r>
            <a:r>
              <a:rPr kumimoji="0" lang="en-US" altLang="ko-KR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kumimoji="0" lang="ko-KR" altLang="en-US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의로운 성격</a:t>
            </a:r>
            <a:endParaRPr kumimoji="0" lang="en-US" altLang="ko-KR" sz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algn="l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None/>
              <a:defRPr/>
            </a:pPr>
            <a:r>
              <a:rPr kumimoji="0" lang="ko-KR" altLang="en-US" sz="1200" baseline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            </a:t>
            </a:r>
            <a:r>
              <a:rPr kumimoji="0" lang="en-US" altLang="ko-KR" sz="1200" baseline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* </a:t>
            </a:r>
            <a:r>
              <a:rPr kumimoji="0" lang="ko-KR" altLang="en-US" sz="1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지독한 성격</a:t>
            </a:r>
            <a:r>
              <a:rPr kumimoji="0" lang="en-US" altLang="ko-KR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kumimoji="0" lang="ko-KR" altLang="en-US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휴식</a:t>
            </a:r>
            <a:r>
              <a:rPr kumimoji="0" lang="en-US" altLang="ko-KR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kumimoji="0" lang="ko-KR" altLang="en-US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포기</a:t>
            </a:r>
            <a:r>
              <a:rPr kumimoji="0" lang="en-US" altLang="ko-KR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kumimoji="0" lang="ko-KR" altLang="en-US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두려움</a:t>
            </a:r>
            <a:r>
              <a:rPr kumimoji="0" lang="en-US" altLang="ko-KR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kumimoji="0" lang="ko-KR" altLang="en-US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지침이 없는 삶</a:t>
            </a:r>
            <a:endParaRPr kumimoji="0" lang="en-US" altLang="ko-KR" sz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algn="l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None/>
              <a:defRPr/>
            </a:pPr>
            <a:r>
              <a:rPr kumimoji="0" lang="en-US" altLang="ko-KR" sz="1200" baseline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            * </a:t>
            </a:r>
            <a:r>
              <a:rPr kumimoji="0" lang="en-US" altLang="ko-KR" sz="1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6</a:t>
            </a:r>
            <a:r>
              <a:rPr kumimoji="0" lang="ko-KR" altLang="en-US" sz="1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세</a:t>
            </a:r>
            <a:r>
              <a:rPr kumimoji="0" lang="en-US" altLang="ko-KR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kumimoji="0" lang="ko-KR" altLang="en-US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회초리를 맞다가 기절한 일화</a:t>
            </a:r>
            <a:r>
              <a:rPr kumimoji="0" lang="en-US" altLang="ko-KR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(</a:t>
            </a:r>
            <a:r>
              <a:rPr kumimoji="0" lang="ko-KR" altLang="en-US" sz="1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하루울이</a:t>
            </a:r>
            <a:r>
              <a:rPr kumimoji="0" lang="ko-KR" altLang="en-US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관철</a:t>
            </a:r>
            <a:r>
              <a:rPr kumimoji="0" lang="en-US" altLang="ko-KR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)</a:t>
            </a:r>
            <a:r>
              <a:rPr kumimoji="0" lang="ko-KR" altLang="en-US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endParaRPr kumimoji="0" lang="en-US" altLang="ko-KR" sz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algn="l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None/>
              <a:defRPr/>
            </a:pPr>
            <a:r>
              <a:rPr kumimoji="0" lang="en-US" altLang="ko-KR" sz="1200" baseline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            * </a:t>
            </a:r>
            <a:r>
              <a:rPr kumimoji="0" lang="en-US" altLang="ko-KR" sz="1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12</a:t>
            </a:r>
            <a:r>
              <a:rPr kumimoji="0" lang="ko-KR" altLang="en-US" sz="1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세</a:t>
            </a:r>
            <a:r>
              <a:rPr kumimoji="0" lang="en-US" altLang="ko-KR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: 6</a:t>
            </a:r>
            <a:r>
              <a:rPr kumimoji="0" lang="ko-KR" altLang="en-US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개월간 아카시아 나무</a:t>
            </a:r>
            <a:r>
              <a:rPr kumimoji="0" lang="en-US" altLang="ko-KR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,</a:t>
            </a:r>
            <a:r>
              <a:rPr kumimoji="0" lang="ko-KR" altLang="en-US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씨름연습</a:t>
            </a:r>
            <a:r>
              <a:rPr kumimoji="0" lang="en-US" altLang="ko-KR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,</a:t>
            </a:r>
            <a:r>
              <a:rPr kumimoji="0" lang="ko-KR" altLang="en-US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이긴 일화</a:t>
            </a:r>
            <a:endParaRPr kumimoji="0" lang="en-US" altLang="ko-KR" sz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algn="l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None/>
              <a:defRPr/>
            </a:pPr>
            <a:r>
              <a:rPr kumimoji="0" lang="ko-KR" altLang="en-US" sz="1200" baseline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            </a:t>
            </a:r>
            <a:r>
              <a:rPr kumimoji="0" lang="en-US" altLang="ko-KR" sz="1200" baseline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*</a:t>
            </a:r>
            <a:r>
              <a:rPr kumimoji="0" lang="ko-KR" altLang="en-US" sz="1200" baseline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ko-KR" altLang="en-US" sz="1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의지력의 뿌리</a:t>
            </a:r>
            <a:r>
              <a:rPr kumimoji="0" lang="en-US" altLang="ko-KR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:“</a:t>
            </a:r>
            <a:r>
              <a:rPr kumimoji="0" lang="ko-KR" altLang="en-US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하나님으로부터 직접 말씀을 들었다</a:t>
            </a:r>
            <a:r>
              <a:rPr kumimoji="0" lang="en-US" altLang="ko-KR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.” 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FB290-FB73-4D30-BEAF-BABA30DB07C0}" type="slidenum">
              <a:rPr lang="ko-KR" altLang="en-US" smtClean="0"/>
              <a:pPr/>
              <a:t>31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kumimoji="0" lang="en-US" altLang="ko-KR" sz="1200" dirty="0" smtClean="0">
                <a:latin typeface="HY견고딕" pitchFamily="18" charset="-127"/>
                <a:ea typeface="HY견고딕" pitchFamily="18" charset="-127"/>
              </a:rPr>
              <a:t>IV</a:t>
            </a:r>
            <a:r>
              <a:rPr kumimoji="0" lang="en-US" altLang="ko-KR" sz="1200" kern="12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n-cs"/>
              </a:rPr>
              <a:t>. </a:t>
            </a:r>
            <a:r>
              <a:rPr kumimoji="0" lang="ko-KR" altLang="en-US" sz="1200" kern="1200" dirty="0" err="1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n-cs"/>
              </a:rPr>
              <a:t>참아버님의</a:t>
            </a:r>
            <a:r>
              <a:rPr kumimoji="0" lang="ko-KR" altLang="en-US" sz="1200" kern="12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n-cs"/>
              </a:rPr>
              <a:t> 어린 시절</a:t>
            </a:r>
            <a:r>
              <a:rPr kumimoji="0" lang="en-US" altLang="ko-KR" sz="1000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kumimoji="0" lang="en-US" altLang="ko-KR" sz="1000" kern="12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n-cs"/>
              </a:rPr>
              <a:t>1920-1935)</a:t>
            </a:r>
            <a:endParaRPr kumimoji="0" lang="ko-KR" altLang="en-US" sz="1400" kern="1200" dirty="0" smtClean="0">
              <a:solidFill>
                <a:schemeClr val="tx1"/>
              </a:solidFill>
              <a:latin typeface="HY견고딕" pitchFamily="18" charset="-127"/>
              <a:ea typeface="HY견고딕" pitchFamily="18" charset="-127"/>
              <a:cs typeface="+mn-cs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     </a:t>
            </a:r>
            <a:r>
              <a:rPr kumimoji="0" lang="en-US" altLang="ko-KR" sz="12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B.  </a:t>
            </a:r>
            <a:r>
              <a:rPr kumimoji="0" lang="ko-KR" altLang="en-US" sz="1200" dirty="0" err="1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참아버님의</a:t>
            </a:r>
            <a:r>
              <a:rPr kumimoji="0" lang="ko-KR" altLang="en-US" sz="12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 특성과 자질</a:t>
            </a:r>
            <a:endParaRPr kumimoji="0" lang="en-US" altLang="ko-KR" sz="1200" dirty="0" smtClean="0">
              <a:solidFill>
                <a:srgbClr val="00206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         </a:t>
            </a:r>
            <a:r>
              <a:rPr kumimoji="0" lang="en-US" altLang="ko-KR" sz="1200" dirty="0" smtClean="0">
                <a:solidFill>
                  <a:schemeClr val="tx2"/>
                </a:solidFill>
                <a:latin typeface="HY견고딕" pitchFamily="18" charset="-127"/>
                <a:ea typeface="HY견고딕" pitchFamily="18" charset="-127"/>
                <a:cs typeface="한컴바탕" pitchFamily="18" charset="2"/>
              </a:rPr>
              <a:t> </a:t>
            </a:r>
            <a:r>
              <a:rPr kumimoji="0" lang="en-US" altLang="ko-KR" sz="1200" dirty="0" smtClean="0">
                <a:solidFill>
                  <a:schemeClr val="tx2"/>
                </a:solidFill>
                <a:latin typeface="HY헤드라인M"/>
                <a:ea typeface="HY헤드라인M"/>
                <a:cs typeface="한컴바탕" pitchFamily="18" charset="2"/>
              </a:rPr>
              <a:t>♥ </a:t>
            </a:r>
            <a:r>
              <a:rPr kumimoji="0" lang="ko-KR" altLang="en-US" sz="1200" dirty="0" smtClean="0">
                <a:solidFill>
                  <a:schemeClr val="tx2"/>
                </a:solidFill>
                <a:latin typeface="HY견고딕" pitchFamily="18" charset="-127"/>
                <a:ea typeface="HY견고딕" pitchFamily="18" charset="-127"/>
                <a:cs typeface="한컴바탕" pitchFamily="18" charset="2"/>
              </a:rPr>
              <a:t>영적인 직관력과 투시력</a:t>
            </a:r>
            <a:endParaRPr kumimoji="0" lang="en-US" altLang="ko-KR" sz="1200" dirty="0" smtClean="0">
              <a:solidFill>
                <a:schemeClr val="tx2"/>
              </a:solidFill>
              <a:latin typeface="HY견고딕" pitchFamily="18" charset="-127"/>
              <a:ea typeface="HY견고딕" pitchFamily="18" charset="-127"/>
              <a:cs typeface="한컴바탕" pitchFamily="18" charset="2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aseline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  <a:cs typeface="한컴바탕" pitchFamily="18" charset="2"/>
              </a:rPr>
              <a:t>              * </a:t>
            </a:r>
            <a:r>
              <a:rPr kumimoji="0" lang="en-US" altLang="ko-KR" sz="1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4</a:t>
            </a:r>
            <a:r>
              <a:rPr kumimoji="0" lang="ko-KR" altLang="en-US" sz="1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세</a:t>
            </a:r>
            <a:r>
              <a:rPr kumimoji="0" lang="en-US" altLang="ko-KR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:</a:t>
            </a:r>
            <a:r>
              <a:rPr kumimoji="0" lang="ko-KR" altLang="en-US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하나님의 음성을 듣고</a:t>
            </a:r>
            <a:endParaRPr kumimoji="0" lang="en-US" altLang="ko-KR" sz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None/>
              <a:defRPr/>
            </a:pPr>
            <a:r>
              <a:rPr kumimoji="0" lang="ko-KR" altLang="en-US" sz="1200" baseline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             </a:t>
            </a:r>
            <a:r>
              <a:rPr kumimoji="0" lang="en-US" altLang="ko-KR" sz="1200" baseline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* </a:t>
            </a:r>
            <a:r>
              <a:rPr kumimoji="0" lang="ko-KR" altLang="en-US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미래에 대한 예지 예언 </a:t>
            </a:r>
            <a:endParaRPr kumimoji="0" lang="en-US" altLang="ko-KR" sz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None/>
              <a:defRPr/>
            </a:pPr>
            <a:r>
              <a:rPr kumimoji="0" lang="ko-KR" altLang="en-US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             </a:t>
            </a:r>
            <a:r>
              <a:rPr kumimoji="0" lang="en-US" altLang="ko-KR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*</a:t>
            </a:r>
            <a:r>
              <a:rPr kumimoji="0" lang="ko-KR" altLang="en-US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하나님이 보여주시고</a:t>
            </a:r>
            <a:r>
              <a:rPr kumimoji="0" lang="en-US" altLang="ko-KR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kumimoji="0" lang="ko-KR" altLang="en-US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안내</a:t>
            </a:r>
            <a:endParaRPr kumimoji="0" lang="en-US" altLang="ko-KR" sz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None/>
              <a:defRPr/>
            </a:pPr>
            <a:r>
              <a:rPr kumimoji="0" lang="en-US" altLang="ko-KR" sz="1200" baseline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             * </a:t>
            </a:r>
            <a:r>
              <a:rPr kumimoji="0" lang="ko-KR" altLang="en-US" sz="1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어린시절</a:t>
            </a:r>
            <a:r>
              <a:rPr kumimoji="0" lang="ko-KR" altLang="en-US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도사들이 찾아와 경배</a:t>
            </a:r>
            <a:r>
              <a:rPr kumimoji="0" lang="en-US" altLang="ko-KR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None/>
              <a:defRPr/>
            </a:pPr>
            <a:r>
              <a:rPr kumimoji="0" lang="en-US" altLang="ko-KR" sz="1200" baseline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             * </a:t>
            </a:r>
            <a:r>
              <a:rPr kumimoji="0" lang="ko-KR" altLang="en-US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사진으로 중매</a:t>
            </a:r>
            <a:endParaRPr kumimoji="0" lang="en-US" altLang="ko-KR" sz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FB290-FB73-4D30-BEAF-BABA30DB07C0}" type="slidenum">
              <a:rPr lang="ko-KR" altLang="en-US" smtClean="0"/>
              <a:pPr/>
              <a:t>32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kumimoji="0" lang="en-US" altLang="ko-KR" sz="1200" dirty="0" smtClean="0">
                <a:latin typeface="HY견고딕" pitchFamily="18" charset="-127"/>
                <a:ea typeface="HY견고딕" pitchFamily="18" charset="-127"/>
              </a:rPr>
              <a:t>IV</a:t>
            </a:r>
            <a:r>
              <a:rPr kumimoji="0" lang="en-US" altLang="ko-KR" sz="1200" kern="12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n-cs"/>
              </a:rPr>
              <a:t>. </a:t>
            </a:r>
            <a:r>
              <a:rPr kumimoji="0" lang="ko-KR" altLang="en-US" sz="1200" kern="1200" dirty="0" err="1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n-cs"/>
              </a:rPr>
              <a:t>참아버님의</a:t>
            </a:r>
            <a:r>
              <a:rPr kumimoji="0" lang="ko-KR" altLang="en-US" sz="1200" kern="12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n-cs"/>
              </a:rPr>
              <a:t> 어린 시절</a:t>
            </a:r>
            <a:r>
              <a:rPr kumimoji="0" lang="en-US" altLang="ko-KR" sz="1000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kumimoji="0" lang="en-US" altLang="ko-KR" sz="1000" kern="12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n-cs"/>
              </a:rPr>
              <a:t>1920-1935)</a:t>
            </a:r>
            <a:endParaRPr kumimoji="0" lang="ko-KR" altLang="en-US" sz="1400" kern="1200" dirty="0" smtClean="0">
              <a:solidFill>
                <a:schemeClr val="tx1"/>
              </a:solidFill>
              <a:latin typeface="HY견고딕" pitchFamily="18" charset="-127"/>
              <a:ea typeface="HY견고딕" pitchFamily="18" charset="-127"/>
              <a:cs typeface="+mn-cs"/>
            </a:endParaRPr>
          </a:p>
          <a:p>
            <a:endParaRPr lang="en-US" altLang="ko-KR" dirty="0" smtClean="0"/>
          </a:p>
          <a:p>
            <a:r>
              <a:rPr lang="ko-KR" altLang="en-US" dirty="0" smtClean="0"/>
              <a:t>자연관찰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생태연구</a:t>
            </a:r>
            <a:r>
              <a:rPr lang="en-US" altLang="ko-KR" dirty="0" smtClean="0"/>
              <a:t>, </a:t>
            </a:r>
            <a:r>
              <a:rPr lang="ko-KR" altLang="en-US" dirty="0" smtClean="0"/>
              <a:t>하나님의 </a:t>
            </a:r>
            <a:r>
              <a:rPr lang="ko-KR" altLang="en-US" dirty="0" err="1" smtClean="0"/>
              <a:t>피조세계에</a:t>
            </a:r>
            <a:r>
              <a:rPr lang="ko-KR" altLang="en-US" dirty="0" smtClean="0"/>
              <a:t> 대한 분석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FB290-FB73-4D30-BEAF-BABA30DB07C0}" type="slidenum">
              <a:rPr lang="ko-KR" altLang="en-US" smtClean="0"/>
              <a:pPr/>
              <a:t>33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kumimoji="0" lang="en-US" altLang="ko-KR" sz="1100" dirty="0" smtClean="0">
                <a:latin typeface="HY견고딕" pitchFamily="18" charset="-127"/>
                <a:ea typeface="HY견고딕" pitchFamily="18" charset="-127"/>
              </a:rPr>
              <a:t>IV</a:t>
            </a:r>
            <a:r>
              <a:rPr kumimoji="0" lang="en-US" altLang="ko-KR" sz="1100" kern="12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n-cs"/>
              </a:rPr>
              <a:t>. </a:t>
            </a:r>
            <a:r>
              <a:rPr kumimoji="0" lang="ko-KR" altLang="en-US" sz="1100" kern="1200" dirty="0" err="1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n-cs"/>
              </a:rPr>
              <a:t>참아버님의</a:t>
            </a:r>
            <a:r>
              <a:rPr kumimoji="0" lang="ko-KR" altLang="en-US" sz="1100" kern="12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n-cs"/>
              </a:rPr>
              <a:t> 어린 시절</a:t>
            </a:r>
            <a:r>
              <a:rPr kumimoji="0" lang="en-US" altLang="ko-KR" sz="900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kumimoji="0" lang="en-US" altLang="ko-KR" sz="900" kern="12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n-cs"/>
              </a:rPr>
              <a:t>1920-1935)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00" kern="12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n-cs"/>
              </a:rPr>
              <a:t>     </a:t>
            </a:r>
            <a:r>
              <a:rPr kumimoji="0" lang="en-US" altLang="ko-KR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C. </a:t>
            </a:r>
            <a:r>
              <a:rPr kumimoji="0" lang="ko-KR" altLang="en-US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자연세계를 통한 탐구</a:t>
            </a:r>
            <a:endParaRPr kumimoji="0" lang="en-US" altLang="ko-KR" sz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latinLnBrk="1">
              <a:lnSpc>
                <a:spcPct val="100000"/>
              </a:lnSpc>
              <a:buClr>
                <a:schemeClr val="accent2">
                  <a:lumMod val="75000"/>
                </a:schemeClr>
              </a:buClr>
              <a:buFont typeface="Wingdings" pitchFamily="2" charset="2"/>
              <a:buNone/>
            </a:pPr>
            <a:r>
              <a:rPr lang="en-US" altLang="ko-KR" sz="1200" dirty="0" smtClean="0">
                <a:solidFill>
                  <a:schemeClr val="bg1"/>
                </a:solidFill>
                <a:effectLst/>
                <a:latin typeface="HY헤드라인M" pitchFamily="18" charset="-127"/>
                <a:ea typeface="HY헤드라인M" pitchFamily="18" charset="-127"/>
              </a:rPr>
              <a:t>1. </a:t>
            </a:r>
            <a:r>
              <a:rPr lang="ko-KR" altLang="en-US" sz="1200" dirty="0" smtClean="0">
                <a:solidFill>
                  <a:schemeClr val="bg1"/>
                </a:solidFill>
                <a:effectLst/>
                <a:latin typeface="HY헤드라인M" pitchFamily="18" charset="-127"/>
                <a:ea typeface="HY헤드라인M" pitchFamily="18" charset="-127"/>
              </a:rPr>
              <a:t>식물</a:t>
            </a:r>
            <a:r>
              <a:rPr lang="en-US" altLang="ko-KR" sz="1200" dirty="0" smtClean="0">
                <a:solidFill>
                  <a:schemeClr val="bg1"/>
                </a:solidFill>
                <a:effectLst/>
                <a:latin typeface="HY헤드라인M" pitchFamily="18" charset="-127"/>
                <a:ea typeface="HY헤드라인M" pitchFamily="18" charset="-127"/>
              </a:rPr>
              <a:t>:</a:t>
            </a:r>
            <a:r>
              <a:rPr lang="ko-KR" altLang="en-US" sz="1200" dirty="0" smtClean="0">
                <a:solidFill>
                  <a:schemeClr val="tx1"/>
                </a:solidFill>
                <a:effectLst/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1200" dirty="0" smtClean="0">
              <a:solidFill>
                <a:schemeClr val="tx1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 latinLnBrk="1">
              <a:lnSpc>
                <a:spcPct val="100000"/>
              </a:lnSpc>
              <a:buClr>
                <a:schemeClr val="accent2">
                  <a:lumMod val="75000"/>
                </a:schemeClr>
              </a:buClr>
              <a:buFont typeface="Wingdings" pitchFamily="2" charset="2"/>
              <a:buNone/>
            </a:pPr>
            <a:r>
              <a:rPr lang="ko-KR" altLang="en-US" sz="1200" dirty="0" smtClean="0">
                <a:solidFill>
                  <a:schemeClr val="tx1"/>
                </a:solidFill>
                <a:effectLst/>
                <a:latin typeface="HY헤드라인M" pitchFamily="18" charset="-127"/>
                <a:ea typeface="HY헤드라인M" pitchFamily="18" charset="-127"/>
              </a:rPr>
              <a:t>    </a:t>
            </a:r>
            <a:r>
              <a:rPr lang="en-US" altLang="ko-KR" sz="1200" dirty="0" smtClean="0">
                <a:solidFill>
                  <a:schemeClr val="tx1"/>
                </a:solidFill>
                <a:effectLst/>
                <a:latin typeface="HY헤드라인M" pitchFamily="18" charset="-127"/>
                <a:ea typeface="HY헤드라인M" pitchFamily="18" charset="-127"/>
              </a:rPr>
              <a:t>*</a:t>
            </a:r>
            <a:r>
              <a:rPr lang="ko-KR" altLang="en-US" sz="1200" dirty="0" smtClean="0">
                <a:solidFill>
                  <a:schemeClr val="tx1"/>
                </a:solidFill>
                <a:effectLst/>
                <a:latin typeface="HY헤드라인M" pitchFamily="18" charset="-127"/>
                <a:ea typeface="HY헤드라인M" pitchFamily="18" charset="-127"/>
              </a:rPr>
              <a:t>자연에서 밤 </a:t>
            </a:r>
            <a:r>
              <a:rPr lang="en-US" altLang="ko-KR" sz="1200" dirty="0" smtClean="0">
                <a:solidFill>
                  <a:schemeClr val="tx1"/>
                </a:solidFill>
                <a:effectLst/>
                <a:latin typeface="HY헤드라인M" pitchFamily="18" charset="-127"/>
                <a:ea typeface="HY헤드라인M" pitchFamily="18" charset="-127"/>
              </a:rPr>
              <a:t>12</a:t>
            </a:r>
            <a:r>
              <a:rPr lang="ko-KR" altLang="en-US" sz="1200" dirty="0" smtClean="0">
                <a:solidFill>
                  <a:schemeClr val="tx1"/>
                </a:solidFill>
                <a:effectLst/>
                <a:latin typeface="HY헤드라인M" pitchFamily="18" charset="-127"/>
                <a:ea typeface="HY헤드라인M" pitchFamily="18" charset="-127"/>
              </a:rPr>
              <a:t>시까지 잠드시곤 함</a:t>
            </a:r>
            <a:endParaRPr lang="en-US" altLang="ko-KR" sz="1200" dirty="0" smtClean="0">
              <a:solidFill>
                <a:schemeClr val="tx1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 latinLnBrk="1">
              <a:lnSpc>
                <a:spcPct val="100000"/>
              </a:lnSpc>
              <a:buClr>
                <a:schemeClr val="accent2">
                  <a:lumMod val="75000"/>
                </a:schemeClr>
              </a:buClr>
              <a:buFont typeface="Wingdings" pitchFamily="2" charset="2"/>
              <a:buNone/>
            </a:pPr>
            <a:r>
              <a:rPr lang="ko-KR" altLang="en-US" sz="1200" baseline="0" dirty="0" smtClean="0">
                <a:solidFill>
                  <a:schemeClr val="tx1"/>
                </a:solidFill>
                <a:effectLst/>
                <a:latin typeface="HY헤드라인M" pitchFamily="18" charset="-127"/>
                <a:ea typeface="HY헤드라인M" pitchFamily="18" charset="-127"/>
              </a:rPr>
              <a:t>    </a:t>
            </a:r>
            <a:r>
              <a:rPr lang="en-US" altLang="ko-KR" sz="1200" baseline="0" dirty="0" smtClean="0">
                <a:solidFill>
                  <a:schemeClr val="tx1"/>
                </a:solidFill>
                <a:effectLst/>
                <a:latin typeface="HY헤드라인M" pitchFamily="18" charset="-127"/>
                <a:ea typeface="HY헤드라인M" pitchFamily="18" charset="-127"/>
              </a:rPr>
              <a:t>*</a:t>
            </a:r>
            <a:r>
              <a:rPr lang="ko-KR" altLang="en-US" sz="1200" dirty="0" smtClean="0">
                <a:solidFill>
                  <a:schemeClr val="tx1"/>
                </a:solidFill>
                <a:effectLst/>
                <a:latin typeface="HY헤드라인M" pitchFamily="18" charset="-127"/>
                <a:ea typeface="HY헤드라인M" pitchFamily="18" charset="-127"/>
              </a:rPr>
              <a:t>주변의 모든 나무를 올라가 보심 </a:t>
            </a:r>
          </a:p>
          <a:p>
            <a:pPr latinLnBrk="1">
              <a:lnSpc>
                <a:spcPct val="100000"/>
              </a:lnSpc>
              <a:buClr>
                <a:schemeClr val="accent2">
                  <a:lumMod val="75000"/>
                </a:schemeClr>
              </a:buClr>
              <a:buFont typeface="Wingdings" pitchFamily="2" charset="2"/>
              <a:buNone/>
            </a:pPr>
            <a:r>
              <a:rPr lang="ko-KR" altLang="en-US" sz="1200" baseline="0" dirty="0" smtClean="0">
                <a:solidFill>
                  <a:schemeClr val="tx1"/>
                </a:solidFill>
                <a:effectLst/>
                <a:latin typeface="HY헤드라인M" pitchFamily="18" charset="-127"/>
                <a:ea typeface="HY헤드라인M" pitchFamily="18" charset="-127"/>
              </a:rPr>
              <a:t>    </a:t>
            </a:r>
            <a:r>
              <a:rPr lang="en-US" altLang="ko-KR" sz="1200" baseline="0" dirty="0" smtClean="0">
                <a:solidFill>
                  <a:schemeClr val="tx1"/>
                </a:solidFill>
                <a:effectLst/>
                <a:latin typeface="HY헤드라인M" pitchFamily="18" charset="-127"/>
                <a:ea typeface="HY헤드라인M" pitchFamily="18" charset="-127"/>
              </a:rPr>
              <a:t>*</a:t>
            </a:r>
            <a:r>
              <a:rPr lang="ko-KR" altLang="en-US" sz="1200" dirty="0" smtClean="0">
                <a:solidFill>
                  <a:schemeClr val="tx1"/>
                </a:solidFill>
                <a:effectLst/>
                <a:latin typeface="HY헤드라인M" pitchFamily="18" charset="-127"/>
                <a:ea typeface="HY헤드라인M" pitchFamily="18" charset="-127"/>
              </a:rPr>
              <a:t>나무와 칡넝쿨의 공생관계</a:t>
            </a:r>
            <a:r>
              <a:rPr lang="en-US" altLang="ko-KR" sz="1200" dirty="0" smtClean="0">
                <a:solidFill>
                  <a:schemeClr val="tx1"/>
                </a:solidFill>
                <a:effectLst/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200" dirty="0" smtClean="0">
                <a:solidFill>
                  <a:schemeClr val="tx1"/>
                </a:solidFill>
                <a:effectLst/>
                <a:latin typeface="HY헤드라인M" pitchFamily="18" charset="-127"/>
                <a:ea typeface="HY헤드라인M" pitchFamily="18" charset="-127"/>
              </a:rPr>
              <a:t>평화를 사랑하는 세계인으로</a:t>
            </a:r>
            <a:r>
              <a:rPr lang="en-US" altLang="ko-KR" sz="1200" dirty="0" smtClean="0">
                <a:solidFill>
                  <a:schemeClr val="tx1"/>
                </a:solidFill>
                <a:effectLst/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latinLnBrk="1">
              <a:lnSpc>
                <a:spcPct val="100000"/>
              </a:lnSpc>
              <a:buClr>
                <a:schemeClr val="accent2">
                  <a:lumMod val="75000"/>
                </a:schemeClr>
              </a:buClr>
              <a:buFont typeface="Wingdings" pitchFamily="2" charset="2"/>
              <a:buNone/>
            </a:pPr>
            <a:endParaRPr lang="en-US" altLang="ko-KR" sz="1200" b="0" dirty="0" smtClean="0">
              <a:solidFill>
                <a:schemeClr val="tx1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 latinLnBrk="1">
              <a:lnSpc>
                <a:spcPct val="100000"/>
              </a:lnSpc>
              <a:buClr>
                <a:schemeClr val="accent2">
                  <a:lumMod val="75000"/>
                </a:schemeClr>
              </a:buClr>
              <a:buFont typeface="Wingdings" pitchFamily="2" charset="2"/>
              <a:buNone/>
            </a:pPr>
            <a:r>
              <a:rPr lang="en-US" altLang="ko-KR" sz="1200" b="0" dirty="0" smtClean="0">
                <a:solidFill>
                  <a:schemeClr val="tx1"/>
                </a:solidFill>
                <a:effectLst/>
                <a:latin typeface="HY헤드라인M" pitchFamily="18" charset="-127"/>
                <a:ea typeface="HY헤드라인M" pitchFamily="18" charset="-127"/>
              </a:rPr>
              <a:t>2.</a:t>
            </a:r>
            <a:r>
              <a:rPr lang="ko-KR" altLang="en-US" sz="1200" b="0" dirty="0" smtClean="0">
                <a:solidFill>
                  <a:schemeClr val="tx1"/>
                </a:solidFill>
                <a:effectLst/>
                <a:latin typeface="HY헤드라인M" pitchFamily="18" charset="-127"/>
                <a:ea typeface="HY헤드라인M" pitchFamily="18" charset="-127"/>
              </a:rPr>
              <a:t>동물</a:t>
            </a:r>
            <a:endParaRPr lang="en-US" altLang="ko-KR" sz="1200" b="0" dirty="0" smtClean="0">
              <a:solidFill>
                <a:schemeClr val="tx1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 latinLnBrk="1">
              <a:lnSpc>
                <a:spcPct val="100000"/>
              </a:lnSpc>
              <a:buClr>
                <a:schemeClr val="accent2">
                  <a:lumMod val="75000"/>
                </a:schemeClr>
              </a:buClr>
              <a:buFont typeface="Wingdings" pitchFamily="2" charset="2"/>
              <a:buNone/>
            </a:pPr>
            <a:r>
              <a:rPr lang="ko-KR" altLang="en-US" sz="1200" dirty="0" smtClean="0">
                <a:solidFill>
                  <a:schemeClr val="tx1"/>
                </a:solidFill>
                <a:effectLst/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en-US" altLang="ko-KR" sz="1200" dirty="0" smtClean="0">
                <a:solidFill>
                  <a:schemeClr val="tx1"/>
                </a:solidFill>
                <a:effectLst/>
                <a:latin typeface="HY헤드라인M" pitchFamily="18" charset="-127"/>
                <a:ea typeface="HY헤드라인M" pitchFamily="18" charset="-127"/>
              </a:rPr>
              <a:t>*</a:t>
            </a:r>
            <a:r>
              <a:rPr lang="ko-KR" altLang="en-US" sz="1200" dirty="0" smtClean="0">
                <a:solidFill>
                  <a:schemeClr val="tx1"/>
                </a:solidFill>
                <a:effectLst/>
                <a:latin typeface="HY헤드라인M" pitchFamily="18" charset="-127"/>
                <a:ea typeface="HY헤드라인M" pitchFamily="18" charset="-127"/>
              </a:rPr>
              <a:t>족제비 발자국을 따라 밤 세워 </a:t>
            </a:r>
            <a:r>
              <a:rPr lang="en-US" altLang="ko-KR" sz="1200" dirty="0" smtClean="0">
                <a:solidFill>
                  <a:schemeClr val="tx1"/>
                </a:solidFill>
                <a:effectLst/>
                <a:latin typeface="HY헤드라인M" pitchFamily="18" charset="-127"/>
                <a:ea typeface="HY헤드라인M" pitchFamily="18" charset="-127"/>
              </a:rPr>
              <a:t>40km</a:t>
            </a:r>
            <a:r>
              <a:rPr lang="ko-KR" altLang="en-US" sz="1200" dirty="0" smtClean="0">
                <a:solidFill>
                  <a:schemeClr val="tx1"/>
                </a:solidFill>
                <a:effectLst/>
                <a:latin typeface="HY헤드라인M" pitchFamily="18" charset="-127"/>
                <a:ea typeface="HY헤드라인M" pitchFamily="18" charset="-127"/>
              </a:rPr>
              <a:t>까지 쫓아가 잡아오신 일화</a:t>
            </a:r>
            <a:endParaRPr lang="en-US" altLang="ko-KR" sz="1200" dirty="0" smtClean="0">
              <a:solidFill>
                <a:schemeClr val="tx1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 latinLnBrk="1">
              <a:lnSpc>
                <a:spcPct val="100000"/>
              </a:lnSpc>
              <a:buClr>
                <a:schemeClr val="accent2">
                  <a:lumMod val="75000"/>
                </a:schemeClr>
              </a:buClr>
              <a:buFont typeface="Wingdings" pitchFamily="2" charset="2"/>
              <a:buNone/>
            </a:pPr>
            <a:r>
              <a:rPr lang="ko-KR" altLang="en-US" sz="1200" baseline="0" dirty="0" smtClean="0">
                <a:solidFill>
                  <a:schemeClr val="tx1"/>
                </a:solidFill>
                <a:effectLst/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en-US" altLang="ko-KR" sz="1200" baseline="0" dirty="0" smtClean="0">
                <a:solidFill>
                  <a:schemeClr val="tx1"/>
                </a:solidFill>
                <a:effectLst/>
                <a:latin typeface="HY헤드라인M" pitchFamily="18" charset="-127"/>
                <a:ea typeface="HY헤드라인M" pitchFamily="18" charset="-127"/>
              </a:rPr>
              <a:t>*</a:t>
            </a:r>
            <a:r>
              <a:rPr lang="ko-KR" altLang="en-US" sz="1200" dirty="0" smtClean="0">
                <a:solidFill>
                  <a:schemeClr val="tx1"/>
                </a:solidFill>
                <a:effectLst/>
                <a:latin typeface="HY헤드라인M" pitchFamily="18" charset="-127"/>
                <a:ea typeface="HY헤드라인M" pitchFamily="18" charset="-127"/>
              </a:rPr>
              <a:t>토끼</a:t>
            </a:r>
            <a:r>
              <a:rPr lang="en-US" altLang="ko-KR" sz="1200" dirty="0" smtClean="0">
                <a:solidFill>
                  <a:schemeClr val="tx1"/>
                </a:solidFill>
                <a:effectLst/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200" dirty="0" smtClean="0">
                <a:solidFill>
                  <a:schemeClr val="tx1"/>
                </a:solidFill>
                <a:effectLst/>
                <a:latin typeface="HY헤드라인M" pitchFamily="18" charset="-127"/>
                <a:ea typeface="HY헤드라인M" pitchFamily="18" charset="-127"/>
              </a:rPr>
              <a:t>사슴</a:t>
            </a:r>
            <a:r>
              <a:rPr lang="en-US" altLang="ko-KR" sz="1200" dirty="0" smtClean="0">
                <a:solidFill>
                  <a:schemeClr val="tx1"/>
                </a:solidFill>
                <a:effectLst/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200" dirty="0" smtClean="0">
                <a:solidFill>
                  <a:schemeClr val="tx1"/>
                </a:solidFill>
                <a:effectLst/>
                <a:latin typeface="HY헤드라인M" pitchFamily="18" charset="-127"/>
                <a:ea typeface="HY헤드라인M" pitchFamily="18" charset="-127"/>
              </a:rPr>
              <a:t>개구리</a:t>
            </a:r>
            <a:r>
              <a:rPr lang="en-US" altLang="ko-KR" sz="1200" dirty="0" smtClean="0">
                <a:solidFill>
                  <a:schemeClr val="tx1"/>
                </a:solidFill>
                <a:effectLst/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200" dirty="0" smtClean="0">
                <a:solidFill>
                  <a:schemeClr val="tx1"/>
                </a:solidFill>
                <a:effectLst/>
                <a:latin typeface="HY헤드라인M" pitchFamily="18" charset="-127"/>
                <a:ea typeface="HY헤드라인M" pitchFamily="18" charset="-127"/>
              </a:rPr>
              <a:t>뱀</a:t>
            </a:r>
            <a:r>
              <a:rPr lang="en-US" altLang="ko-KR" sz="1200" dirty="0" smtClean="0">
                <a:solidFill>
                  <a:schemeClr val="tx1"/>
                </a:solidFill>
                <a:effectLst/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200" dirty="0" err="1" smtClean="0">
                <a:solidFill>
                  <a:schemeClr val="tx1"/>
                </a:solidFill>
                <a:effectLst/>
                <a:latin typeface="HY헤드라인M" pitchFamily="18" charset="-127"/>
                <a:ea typeface="HY헤드라인M" pitchFamily="18" charset="-127"/>
              </a:rPr>
              <a:t>밤벌레</a:t>
            </a:r>
            <a:r>
              <a:rPr lang="en-US" altLang="ko-KR" sz="1200" dirty="0" smtClean="0">
                <a:solidFill>
                  <a:schemeClr val="tx1"/>
                </a:solidFill>
                <a:effectLst/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200" dirty="0" smtClean="0">
                <a:solidFill>
                  <a:schemeClr val="tx1"/>
                </a:solidFill>
                <a:effectLst/>
                <a:latin typeface="HY헤드라인M" pitchFamily="18" charset="-127"/>
                <a:ea typeface="HY헤드라인M" pitchFamily="18" charset="-127"/>
              </a:rPr>
              <a:t>곤충까지 잡아서 관찰</a:t>
            </a:r>
            <a:endParaRPr lang="en-US" altLang="ko-KR" sz="1200" dirty="0" smtClean="0">
              <a:solidFill>
                <a:schemeClr val="tx1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 latinLnBrk="1">
              <a:lnSpc>
                <a:spcPct val="100000"/>
              </a:lnSpc>
              <a:buClr>
                <a:schemeClr val="accent2">
                  <a:lumMod val="75000"/>
                </a:schemeClr>
              </a:buClr>
              <a:buFont typeface="Wingdings" pitchFamily="2" charset="2"/>
              <a:buNone/>
            </a:pPr>
            <a:endParaRPr lang="en-US" altLang="ko-KR" sz="1200" b="0" dirty="0" smtClean="0">
              <a:solidFill>
                <a:schemeClr val="tx1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 latinLnBrk="1">
              <a:lnSpc>
                <a:spcPct val="100000"/>
              </a:lnSpc>
              <a:buClr>
                <a:schemeClr val="accent2">
                  <a:lumMod val="75000"/>
                </a:schemeClr>
              </a:buClr>
              <a:buFont typeface="Wingdings" pitchFamily="2" charset="2"/>
              <a:buNone/>
            </a:pPr>
            <a:r>
              <a:rPr lang="en-US" altLang="ko-KR" sz="1200" b="0" dirty="0" smtClean="0">
                <a:solidFill>
                  <a:schemeClr val="tx1"/>
                </a:solidFill>
                <a:effectLst/>
                <a:latin typeface="HY헤드라인M" pitchFamily="18" charset="-127"/>
                <a:ea typeface="HY헤드라인M" pitchFamily="18" charset="-127"/>
              </a:rPr>
              <a:t>3. </a:t>
            </a:r>
            <a:r>
              <a:rPr lang="ko-KR" altLang="en-US" sz="1200" b="0" dirty="0" smtClean="0">
                <a:solidFill>
                  <a:schemeClr val="tx1"/>
                </a:solidFill>
                <a:effectLst/>
                <a:latin typeface="HY헤드라인M" pitchFamily="18" charset="-127"/>
                <a:ea typeface="HY헤드라인M" pitchFamily="18" charset="-127"/>
              </a:rPr>
              <a:t>새</a:t>
            </a:r>
            <a:endParaRPr lang="en-US" altLang="ko-KR" sz="1200" b="0" dirty="0" smtClean="0">
              <a:solidFill>
                <a:schemeClr val="tx1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 latinLnBrk="1">
              <a:lnSpc>
                <a:spcPct val="100000"/>
              </a:lnSpc>
              <a:buClr>
                <a:schemeClr val="accent2">
                  <a:lumMod val="75000"/>
                </a:schemeClr>
              </a:buClr>
              <a:buFont typeface="Wingdings" pitchFamily="2" charset="2"/>
              <a:buNone/>
            </a:pPr>
            <a:r>
              <a:rPr lang="en-US" altLang="ko-KR" sz="1200" b="0" baseline="0" dirty="0" smtClean="0">
                <a:solidFill>
                  <a:schemeClr val="tx1"/>
                </a:solidFill>
                <a:effectLst/>
                <a:latin typeface="HY헤드라인M" pitchFamily="18" charset="-127"/>
                <a:ea typeface="HY헤드라인M" pitchFamily="18" charset="-127"/>
              </a:rPr>
              <a:t>    *</a:t>
            </a:r>
            <a:r>
              <a:rPr lang="ko-KR" altLang="en-US" sz="1200" dirty="0" smtClean="0">
                <a:solidFill>
                  <a:schemeClr val="tx1"/>
                </a:solidFill>
                <a:effectLst/>
                <a:latin typeface="HY헤드라인M" pitchFamily="18" charset="-127"/>
                <a:ea typeface="HY헤드라인M" pitchFamily="18" charset="-127"/>
              </a:rPr>
              <a:t>꿀벌이 꿀을 빨 때의 예화</a:t>
            </a:r>
          </a:p>
          <a:p>
            <a:pPr latinLnBrk="1">
              <a:lnSpc>
                <a:spcPct val="100000"/>
              </a:lnSpc>
              <a:buClr>
                <a:schemeClr val="accent2">
                  <a:lumMod val="75000"/>
                </a:schemeClr>
              </a:buClr>
              <a:buFont typeface="Wingdings" pitchFamily="2" charset="2"/>
              <a:buNone/>
            </a:pPr>
            <a:r>
              <a:rPr lang="ko-KR" altLang="en-US" sz="1200" baseline="0" dirty="0" smtClean="0">
                <a:solidFill>
                  <a:schemeClr val="tx1"/>
                </a:solidFill>
                <a:effectLst/>
                <a:latin typeface="HY헤드라인M" pitchFamily="18" charset="-127"/>
                <a:ea typeface="HY헤드라인M" pitchFamily="18" charset="-127"/>
              </a:rPr>
              <a:t>    </a:t>
            </a:r>
            <a:r>
              <a:rPr lang="en-US" altLang="ko-KR" sz="1200" baseline="0" dirty="0" smtClean="0">
                <a:solidFill>
                  <a:schemeClr val="tx1"/>
                </a:solidFill>
                <a:effectLst/>
                <a:latin typeface="HY헤드라인M" pitchFamily="18" charset="-127"/>
                <a:ea typeface="HY헤드라인M" pitchFamily="18" charset="-127"/>
              </a:rPr>
              <a:t>*</a:t>
            </a:r>
            <a:r>
              <a:rPr lang="ko-KR" altLang="en-US" sz="1200" dirty="0" smtClean="0">
                <a:solidFill>
                  <a:schemeClr val="tx1"/>
                </a:solidFill>
                <a:effectLst/>
                <a:latin typeface="HY헤드라인M" pitchFamily="18" charset="-127"/>
                <a:ea typeface="HY헤드라인M" pitchFamily="18" charset="-127"/>
              </a:rPr>
              <a:t>새들이 우는 것은 세 가지</a:t>
            </a:r>
            <a:r>
              <a:rPr lang="en-US" altLang="ko-KR" sz="1200" dirty="0" smtClean="0">
                <a:solidFill>
                  <a:schemeClr val="tx1"/>
                </a:solidFill>
                <a:effectLst/>
                <a:latin typeface="HY헤드라인M" pitchFamily="18" charset="-127"/>
                <a:ea typeface="HY헤드라인M" pitchFamily="18" charset="-127"/>
              </a:rPr>
              <a:t>:</a:t>
            </a:r>
            <a:r>
              <a:rPr lang="en-US" altLang="ko-KR" sz="1200" baseline="0" dirty="0" smtClean="0">
                <a:solidFill>
                  <a:schemeClr val="tx1"/>
                </a:solidFill>
                <a:effectLst/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1200" dirty="0" smtClean="0">
                <a:solidFill>
                  <a:schemeClr val="tx1"/>
                </a:solidFill>
                <a:effectLst/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200" dirty="0" smtClean="0">
                <a:solidFill>
                  <a:schemeClr val="tx1"/>
                </a:solidFill>
                <a:effectLst/>
                <a:latin typeface="HY헤드라인M" pitchFamily="18" charset="-127"/>
                <a:ea typeface="HY헤드라인M" pitchFamily="18" charset="-127"/>
              </a:rPr>
              <a:t>위험에 처할 때</a:t>
            </a:r>
            <a:r>
              <a:rPr lang="en-US" altLang="ko-KR" sz="1200" dirty="0" smtClean="0">
                <a:solidFill>
                  <a:schemeClr val="tx1"/>
                </a:solidFill>
                <a:effectLst/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200" dirty="0" smtClean="0">
                <a:solidFill>
                  <a:schemeClr val="tx1"/>
                </a:solidFill>
                <a:effectLst/>
                <a:latin typeface="HY헤드라인M" pitchFamily="18" charset="-127"/>
                <a:ea typeface="HY헤드라인M" pitchFamily="18" charset="-127"/>
              </a:rPr>
              <a:t>배고플 때</a:t>
            </a:r>
            <a:r>
              <a:rPr lang="en-US" altLang="ko-KR" sz="1200" dirty="0" smtClean="0">
                <a:solidFill>
                  <a:schemeClr val="tx1"/>
                </a:solidFill>
                <a:effectLst/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200" dirty="0" smtClean="0">
                <a:solidFill>
                  <a:schemeClr val="tx1"/>
                </a:solidFill>
                <a:effectLst/>
                <a:latin typeface="HY헤드라인M" pitchFamily="18" charset="-127"/>
                <a:ea typeface="HY헤드라인M" pitchFamily="18" charset="-127"/>
              </a:rPr>
              <a:t>사랑을 찾을 때</a:t>
            </a:r>
            <a:endParaRPr lang="en-US" altLang="ko-KR" sz="1200" dirty="0" smtClean="0">
              <a:solidFill>
                <a:schemeClr val="tx1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 latinLnBrk="1">
              <a:lnSpc>
                <a:spcPct val="100000"/>
              </a:lnSpc>
              <a:buClr>
                <a:schemeClr val="accent2">
                  <a:lumMod val="75000"/>
                </a:schemeClr>
              </a:buClr>
              <a:buFont typeface="Wingdings" pitchFamily="2" charset="2"/>
              <a:buNone/>
            </a:pPr>
            <a:endParaRPr lang="en-US" altLang="ko-KR" sz="1200" b="0" dirty="0" smtClean="0">
              <a:solidFill>
                <a:schemeClr val="tx1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 latinLnBrk="1">
              <a:lnSpc>
                <a:spcPct val="100000"/>
              </a:lnSpc>
              <a:buClr>
                <a:schemeClr val="accent2">
                  <a:lumMod val="75000"/>
                </a:schemeClr>
              </a:buClr>
              <a:buFont typeface="Wingdings" pitchFamily="2" charset="2"/>
              <a:buNone/>
            </a:pPr>
            <a:r>
              <a:rPr lang="en-US" altLang="ko-KR" sz="1200" b="0" dirty="0" smtClean="0">
                <a:solidFill>
                  <a:schemeClr val="tx1"/>
                </a:solidFill>
                <a:effectLst/>
                <a:latin typeface="HY헤드라인M" pitchFamily="18" charset="-127"/>
                <a:ea typeface="HY헤드라인M" pitchFamily="18" charset="-127"/>
              </a:rPr>
              <a:t>3. </a:t>
            </a:r>
            <a:r>
              <a:rPr lang="ko-KR" altLang="en-US" sz="1200" b="0" dirty="0" smtClean="0">
                <a:solidFill>
                  <a:schemeClr val="tx1"/>
                </a:solidFill>
                <a:effectLst/>
                <a:latin typeface="HY헤드라인M" pitchFamily="18" charset="-127"/>
                <a:ea typeface="HY헤드라인M" pitchFamily="18" charset="-127"/>
              </a:rPr>
              <a:t>물고기</a:t>
            </a:r>
            <a:endParaRPr lang="en-US" altLang="ko-KR" sz="1200" b="0" dirty="0" smtClean="0">
              <a:solidFill>
                <a:schemeClr val="tx1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 latinLnBrk="1">
              <a:lnSpc>
                <a:spcPct val="100000"/>
              </a:lnSpc>
              <a:buClr>
                <a:schemeClr val="accent2">
                  <a:lumMod val="75000"/>
                </a:schemeClr>
              </a:buClr>
              <a:buFont typeface="Wingdings" pitchFamily="2" charset="2"/>
              <a:buNone/>
            </a:pPr>
            <a:r>
              <a:rPr lang="en-US" altLang="ko-KR" sz="1200" b="0" baseline="0" dirty="0" smtClean="0">
                <a:solidFill>
                  <a:schemeClr val="tx1"/>
                </a:solidFill>
                <a:effectLst/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en-US" altLang="ko-KR" sz="1200" b="0" dirty="0" smtClean="0">
                <a:solidFill>
                  <a:schemeClr val="tx1"/>
                </a:solidFill>
                <a:effectLst/>
                <a:latin typeface="HY헤드라인M" pitchFamily="18" charset="-127"/>
                <a:ea typeface="HY헤드라인M" pitchFamily="18" charset="-127"/>
              </a:rPr>
              <a:t> *</a:t>
            </a:r>
            <a:r>
              <a:rPr lang="ko-KR" altLang="en-US" sz="1200" dirty="0" smtClean="0">
                <a:solidFill>
                  <a:schemeClr val="tx1"/>
                </a:solidFill>
                <a:effectLst/>
                <a:latin typeface="HY헤드라인M" pitchFamily="18" charset="-127"/>
                <a:ea typeface="HY헤드라인M" pitchFamily="18" charset="-127"/>
              </a:rPr>
              <a:t>하루 </a:t>
            </a:r>
            <a:r>
              <a:rPr lang="en-US" altLang="ko-KR" sz="1200" dirty="0" smtClean="0">
                <a:solidFill>
                  <a:schemeClr val="tx1"/>
                </a:solidFill>
                <a:effectLst/>
                <a:latin typeface="HY헤드라인M" pitchFamily="18" charset="-127"/>
                <a:ea typeface="HY헤드라인M" pitchFamily="18" charset="-127"/>
              </a:rPr>
              <a:t>40</a:t>
            </a:r>
            <a:r>
              <a:rPr lang="ko-KR" altLang="en-US" sz="1200" dirty="0" smtClean="0">
                <a:solidFill>
                  <a:schemeClr val="tx1"/>
                </a:solidFill>
                <a:effectLst/>
                <a:latin typeface="HY헤드라인M" pitchFamily="18" charset="-127"/>
                <a:ea typeface="HY헤드라인M" pitchFamily="18" charset="-127"/>
              </a:rPr>
              <a:t>마리의 뱀장어 잡던 일화</a:t>
            </a:r>
          </a:p>
          <a:p>
            <a:pPr latinLnBrk="1">
              <a:lnSpc>
                <a:spcPct val="100000"/>
              </a:lnSpc>
              <a:buClr>
                <a:schemeClr val="accent2">
                  <a:lumMod val="75000"/>
                </a:schemeClr>
              </a:buClr>
              <a:buFont typeface="Wingdings" pitchFamily="2" charset="2"/>
              <a:buNone/>
            </a:pPr>
            <a:r>
              <a:rPr lang="ko-KR" altLang="en-US" sz="1200" baseline="0" dirty="0" smtClean="0">
                <a:solidFill>
                  <a:schemeClr val="tx1"/>
                </a:solidFill>
                <a:effectLst/>
                <a:latin typeface="HY헤드라인M" pitchFamily="18" charset="-127"/>
                <a:ea typeface="HY헤드라인M" pitchFamily="18" charset="-127"/>
              </a:rPr>
              <a:t>    </a:t>
            </a:r>
            <a:r>
              <a:rPr lang="en-US" altLang="ko-KR" sz="1200" baseline="0" dirty="0" smtClean="0">
                <a:solidFill>
                  <a:schemeClr val="tx1"/>
                </a:solidFill>
                <a:effectLst/>
                <a:latin typeface="HY헤드라인M" pitchFamily="18" charset="-127"/>
                <a:ea typeface="HY헤드라인M" pitchFamily="18" charset="-127"/>
              </a:rPr>
              <a:t>*</a:t>
            </a:r>
            <a:r>
              <a:rPr lang="ko-KR" altLang="en-US" sz="1200" dirty="0" smtClean="0">
                <a:solidFill>
                  <a:schemeClr val="tx1"/>
                </a:solidFill>
                <a:effectLst/>
                <a:latin typeface="HY헤드라인M" pitchFamily="18" charset="-127"/>
                <a:ea typeface="HY헤드라인M" pitchFamily="18" charset="-127"/>
              </a:rPr>
              <a:t>음악의 근원이 자연세계라는 사실의 발견</a:t>
            </a:r>
            <a:endParaRPr lang="ko-KR" altLang="en-US" sz="1200" b="0" dirty="0" smtClean="0">
              <a:solidFill>
                <a:schemeClr val="tx1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FB290-FB73-4D30-BEAF-BABA30DB07C0}" type="slidenum">
              <a:rPr lang="ko-KR" altLang="en-US" smtClean="0"/>
              <a:pPr/>
              <a:t>34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kumimoji="0" lang="en-US" altLang="ko-KR" sz="1100" dirty="0" smtClean="0">
                <a:latin typeface="HY견고딕" pitchFamily="18" charset="-127"/>
                <a:ea typeface="HY견고딕" pitchFamily="18" charset="-127"/>
              </a:rPr>
              <a:t>IV</a:t>
            </a:r>
            <a:r>
              <a:rPr kumimoji="0" lang="en-US" altLang="ko-KR" sz="1100" kern="12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n-cs"/>
              </a:rPr>
              <a:t>. </a:t>
            </a:r>
            <a:r>
              <a:rPr kumimoji="0" lang="ko-KR" altLang="en-US" sz="1100" kern="1200" dirty="0" err="1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n-cs"/>
              </a:rPr>
              <a:t>참아버님의</a:t>
            </a:r>
            <a:r>
              <a:rPr kumimoji="0" lang="ko-KR" altLang="en-US" sz="1100" kern="12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n-cs"/>
              </a:rPr>
              <a:t> 어린 시절</a:t>
            </a:r>
            <a:r>
              <a:rPr kumimoji="0" lang="en-US" altLang="ko-KR" sz="900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kumimoji="0" lang="en-US" altLang="ko-KR" sz="900" kern="12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n-cs"/>
              </a:rPr>
              <a:t>1920-1935)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00" kern="12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n-cs"/>
              </a:rPr>
              <a:t>     </a:t>
            </a:r>
            <a:r>
              <a:rPr kumimoji="0" lang="en-US" altLang="ko-KR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C. </a:t>
            </a:r>
            <a:r>
              <a:rPr kumimoji="0" lang="ko-KR" altLang="en-US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자연세계를 통한 탐구 </a:t>
            </a:r>
            <a:endParaRPr kumimoji="0" lang="en-US" altLang="ko-KR" sz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         </a:t>
            </a:r>
            <a:r>
              <a:rPr kumimoji="0" lang="ko-KR" altLang="en-US" sz="1200" dirty="0" smtClean="0">
                <a:solidFill>
                  <a:schemeClr val="tx2"/>
                </a:solidFill>
                <a:latin typeface="HY헤드라인M"/>
                <a:ea typeface="HY헤드라인M"/>
                <a:cs typeface="한컴바탕" pitchFamily="18" charset="2"/>
              </a:rPr>
              <a:t>♥</a:t>
            </a:r>
            <a:r>
              <a:rPr kumimoji="0" lang="en-US" altLang="ko-KR" sz="12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  <a:cs typeface="한컴바탕" pitchFamily="18" charset="2"/>
              </a:rPr>
              <a:t> </a:t>
            </a:r>
            <a:r>
              <a:rPr kumimoji="0" lang="ko-KR" altLang="en-US" sz="12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  <a:cs typeface="한컴바탕" pitchFamily="18" charset="2"/>
              </a:rPr>
              <a:t>자연세계 탐구의 결과</a:t>
            </a:r>
            <a:endParaRPr kumimoji="0" lang="en-US" altLang="ko-KR" sz="1200" dirty="0" smtClean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  <a:cs typeface="한컴바탕" pitchFamily="18" charset="2"/>
            </a:endParaRPr>
          </a:p>
          <a:p>
            <a:pPr algn="l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None/>
              <a:defRPr/>
            </a:pPr>
            <a:r>
              <a:rPr kumimoji="0" lang="en-US" altLang="ko-KR" sz="1200" b="0" baseline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  <a:cs typeface="한컴바탕" pitchFamily="18" charset="2"/>
              </a:rPr>
              <a:t>              *</a:t>
            </a:r>
            <a:r>
              <a:rPr kumimoji="0" lang="ko-KR" altLang="en-US" sz="1200" b="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자연은 쌍쌍제도로 창조되었다</a:t>
            </a:r>
            <a:r>
              <a:rPr kumimoji="0" lang="en-US" altLang="ko-KR" sz="1200" b="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</a:p>
          <a:p>
            <a:pPr algn="l">
              <a:lnSpc>
                <a:spcPct val="200000"/>
              </a:lnSpc>
              <a:buFont typeface="Wingdings" pitchFamily="2" charset="2"/>
              <a:buNone/>
              <a:defRPr/>
            </a:pPr>
            <a:r>
              <a:rPr kumimoji="0" lang="ko-KR" altLang="en-US" sz="1200" b="0" baseline="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             </a:t>
            </a:r>
            <a:r>
              <a:rPr kumimoji="0" lang="en-US" altLang="ko-KR" sz="1200" b="0" baseline="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*</a:t>
            </a:r>
            <a:r>
              <a:rPr lang="ko-KR" altLang="en-US" sz="1200" b="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자연을 통해 하나님의 창조질서 및 본연의 참사랑의 세계 규명</a:t>
            </a:r>
            <a:endParaRPr kumimoji="0" lang="en-US" altLang="ko-KR" sz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fontAlgn="auto">
              <a:spcAft>
                <a:spcPts val="0"/>
              </a:spcAft>
              <a:defRPr/>
            </a:pPr>
            <a:endParaRPr kumimoji="0" lang="ko-KR" altLang="en-US" sz="1200" kern="1200" dirty="0" smtClean="0">
              <a:solidFill>
                <a:schemeClr val="tx1"/>
              </a:solidFill>
              <a:latin typeface="HY견고딕" pitchFamily="18" charset="-127"/>
              <a:ea typeface="HY견고딕" pitchFamily="18" charset="-127"/>
              <a:cs typeface="+mn-cs"/>
            </a:endParaRPr>
          </a:p>
          <a:p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FB290-FB73-4D30-BEAF-BABA30DB07C0}" type="slidenum">
              <a:rPr lang="ko-KR" altLang="en-US" smtClean="0"/>
              <a:pPr/>
              <a:t>35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dirty="0" smtClean="0">
                <a:latin typeface="HY헤드라인M" pitchFamily="18" charset="-127"/>
                <a:ea typeface="HY헤드라인M" pitchFamily="18" charset="-127"/>
                <a:cs typeface="한컴바탕" pitchFamily="18" charset="2"/>
              </a:rPr>
              <a:t> </a:t>
            </a:r>
            <a:r>
              <a:rPr kumimoji="0" lang="en-US" altLang="ko-KR" sz="1200" dirty="0" smtClean="0">
                <a:latin typeface="HY견고딕" pitchFamily="18" charset="-127"/>
                <a:ea typeface="HY견고딕" pitchFamily="18" charset="-127"/>
              </a:rPr>
              <a:t>V</a:t>
            </a:r>
            <a:r>
              <a:rPr kumimoji="0" lang="en-US" altLang="ko-KR" sz="1200" kern="12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n-cs"/>
              </a:rPr>
              <a:t>. </a:t>
            </a:r>
            <a:r>
              <a:rPr kumimoji="0" lang="ko-KR" altLang="en-US" sz="1200" kern="12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n-cs"/>
              </a:rPr>
              <a:t>천명을 준비하는 학창시절</a:t>
            </a:r>
            <a:endParaRPr kumimoji="0" lang="en-US" altLang="ko-KR" sz="1200" kern="1200" dirty="0" smtClean="0">
              <a:solidFill>
                <a:schemeClr val="tx1"/>
              </a:solidFill>
              <a:latin typeface="HY견고딕" pitchFamily="18" charset="-127"/>
              <a:ea typeface="HY견고딕" pitchFamily="18" charset="-127"/>
              <a:cs typeface="+mn-cs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kern="12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n-cs"/>
              </a:rPr>
              <a:t>     </a:t>
            </a:r>
            <a:r>
              <a:rPr kumimoji="0" lang="en-US" altLang="ko-KR" sz="12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A.  </a:t>
            </a:r>
            <a:r>
              <a:rPr kumimoji="0" lang="ko-KR" altLang="en-US" sz="12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한문서당에서 공부</a:t>
            </a:r>
            <a:r>
              <a:rPr kumimoji="0" lang="en-US" altLang="ko-KR" sz="12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(7-13</a:t>
            </a:r>
            <a:r>
              <a:rPr kumimoji="0" lang="ko-KR" altLang="en-US" sz="12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세</a:t>
            </a:r>
            <a:r>
              <a:rPr kumimoji="0" lang="en-US" altLang="ko-KR" sz="12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kumimoji="0" lang="en-US" altLang="ko-KR" sz="1200" b="0" dirty="0" smtClean="0">
                <a:latin typeface="HY헤드라인M" pitchFamily="18" charset="-127"/>
                <a:ea typeface="HY헤드라인M" pitchFamily="18" charset="-127"/>
                <a:cs typeface="한컴바탕" pitchFamily="18" charset="2"/>
              </a:rPr>
              <a:t>       * </a:t>
            </a:r>
            <a:r>
              <a:rPr kumimoji="0" lang="ko-KR" altLang="en-US" sz="1200" b="0" dirty="0" smtClean="0">
                <a:latin typeface="HY헤드라인M" pitchFamily="18" charset="-127"/>
                <a:ea typeface="HY헤드라인M" pitchFamily="18" charset="-127"/>
                <a:cs typeface="한컴바탕" pitchFamily="18" charset="2"/>
              </a:rPr>
              <a:t>천자문</a:t>
            </a:r>
            <a:r>
              <a:rPr kumimoji="0" lang="en-US" altLang="ko-KR" sz="1200" b="0" dirty="0" smtClean="0">
                <a:latin typeface="HY헤드라인M" pitchFamily="18" charset="-127"/>
                <a:ea typeface="HY헤드라인M" pitchFamily="18" charset="-127"/>
                <a:cs typeface="한컴바탕" pitchFamily="18" charset="2"/>
              </a:rPr>
              <a:t>, </a:t>
            </a:r>
            <a:r>
              <a:rPr kumimoji="0" lang="ko-KR" altLang="en-US" sz="1200" b="0" dirty="0" smtClean="0">
                <a:latin typeface="HY헤드라인M" pitchFamily="18" charset="-127"/>
                <a:ea typeface="HY헤드라인M" pitchFamily="18" charset="-127"/>
                <a:cs typeface="한컴바탕" pitchFamily="18" charset="2"/>
              </a:rPr>
              <a:t>무제시</a:t>
            </a:r>
            <a:r>
              <a:rPr kumimoji="0" lang="en-US" altLang="ko-KR" sz="1200" b="0" dirty="0" smtClean="0">
                <a:latin typeface="HY헤드라인M" pitchFamily="18" charset="-127"/>
                <a:ea typeface="HY헤드라인M" pitchFamily="18" charset="-127"/>
                <a:cs typeface="한컴바탕" pitchFamily="18" charset="2"/>
              </a:rPr>
              <a:t>, </a:t>
            </a:r>
            <a:r>
              <a:rPr kumimoji="0" lang="ko-KR" altLang="en-US" sz="1200" b="0" dirty="0" smtClean="0">
                <a:latin typeface="HY헤드라인M" pitchFamily="18" charset="-127"/>
                <a:ea typeface="HY헤드라인M" pitchFamily="18" charset="-127"/>
                <a:cs typeface="한컴바탕" pitchFamily="18" charset="2"/>
              </a:rPr>
              <a:t>동몽선습</a:t>
            </a:r>
            <a:r>
              <a:rPr kumimoji="0" lang="en-US" altLang="ko-KR" sz="1200" b="0" dirty="0" smtClean="0">
                <a:latin typeface="HY헤드라인M" pitchFamily="18" charset="-127"/>
                <a:ea typeface="HY헤드라인M" pitchFamily="18" charset="-127"/>
                <a:cs typeface="한컴바탕" pitchFamily="18" charset="2"/>
              </a:rPr>
              <a:t>, </a:t>
            </a:r>
            <a:r>
              <a:rPr kumimoji="0" lang="ko-KR" altLang="en-US" sz="1200" b="0" dirty="0" smtClean="0">
                <a:latin typeface="HY헤드라인M" pitchFamily="18" charset="-127"/>
                <a:ea typeface="HY헤드라인M" pitchFamily="18" charset="-127"/>
                <a:cs typeface="한컴바탕" pitchFamily="18" charset="2"/>
              </a:rPr>
              <a:t>명심보감</a:t>
            </a:r>
            <a:r>
              <a:rPr kumimoji="0" lang="en-US" altLang="ko-KR" sz="1200" b="0" dirty="0" smtClean="0">
                <a:latin typeface="HY헤드라인M" pitchFamily="18" charset="-127"/>
                <a:ea typeface="HY헤드라인M" pitchFamily="18" charset="-127"/>
                <a:cs typeface="한컴바탕" pitchFamily="18" charset="2"/>
              </a:rPr>
              <a:t>, </a:t>
            </a:r>
            <a:r>
              <a:rPr kumimoji="0" lang="ko-KR" altLang="en-US" sz="1200" b="0" dirty="0" smtClean="0">
                <a:latin typeface="HY헤드라인M" pitchFamily="18" charset="-127"/>
                <a:ea typeface="HY헤드라인M" pitchFamily="18" charset="-127"/>
                <a:cs typeface="한컴바탕" pitchFamily="18" charset="2"/>
              </a:rPr>
              <a:t>소학</a:t>
            </a:r>
            <a:endParaRPr kumimoji="0" lang="en-US" altLang="ko-KR" sz="1200" b="0" dirty="0" smtClean="0">
              <a:latin typeface="HY헤드라인M" pitchFamily="18" charset="-127"/>
              <a:ea typeface="HY헤드라인M" pitchFamily="18" charset="-127"/>
              <a:cs typeface="한컴바탕" pitchFamily="18" charset="2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dirty="0" smtClean="0">
                <a:latin typeface="HY헤드라인M" pitchFamily="18" charset="-127"/>
                <a:ea typeface="HY헤드라인M" pitchFamily="18" charset="-127"/>
                <a:cs typeface="한컴바탕" pitchFamily="18" charset="2"/>
              </a:rPr>
              <a:t>          * </a:t>
            </a:r>
            <a:r>
              <a:rPr kumimoji="0" lang="ko-KR" altLang="en-US" sz="1200" b="0" dirty="0" smtClean="0">
                <a:latin typeface="HY헤드라인M" pitchFamily="18" charset="-127"/>
                <a:ea typeface="HY헤드라인M" pitchFamily="18" charset="-127"/>
                <a:cs typeface="한컴바탕" pitchFamily="18" charset="2"/>
              </a:rPr>
              <a:t>조교역할</a:t>
            </a:r>
            <a:endParaRPr kumimoji="0" lang="en-US" altLang="ko-KR" sz="1200" b="0" dirty="0" smtClean="0">
              <a:latin typeface="HY헤드라인M" pitchFamily="18" charset="-127"/>
              <a:ea typeface="HY헤드라인M" pitchFamily="18" charset="-127"/>
              <a:cs typeface="한컴바탕" pitchFamily="18" charset="2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dirty="0" smtClean="0">
                <a:latin typeface="HY헤드라인M" pitchFamily="18" charset="-127"/>
                <a:ea typeface="HY헤드라인M" pitchFamily="18" charset="-127"/>
                <a:cs typeface="한컴바탕" pitchFamily="18" charset="2"/>
              </a:rPr>
              <a:t>          * </a:t>
            </a:r>
            <a:r>
              <a:rPr kumimoji="0" lang="ko-KR" altLang="en-US" sz="1200" b="0" dirty="0" smtClean="0">
                <a:latin typeface="HY헤드라인M" pitchFamily="18" charset="-127"/>
                <a:ea typeface="HY헤드라인M" pitchFamily="18" charset="-127"/>
                <a:cs typeface="한컴바탕" pitchFamily="18" charset="2"/>
              </a:rPr>
              <a:t>입과 발가락으로 붓글씨 쓰심</a:t>
            </a:r>
            <a:endParaRPr kumimoji="0" lang="en-US" altLang="ko-KR" sz="1200" b="0" dirty="0" smtClean="0">
              <a:latin typeface="HY헤드라인M" pitchFamily="18" charset="-127"/>
              <a:ea typeface="HY헤드라인M" pitchFamily="18" charset="-127"/>
              <a:cs typeface="한컴바탕" pitchFamily="18" charset="2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dirty="0" smtClean="0">
                <a:latin typeface="HY헤드라인M" pitchFamily="18" charset="-127"/>
                <a:ea typeface="HY헤드라인M" pitchFamily="18" charset="-127"/>
                <a:cs typeface="한컴바탕" pitchFamily="18" charset="2"/>
              </a:rPr>
              <a:t>          * </a:t>
            </a:r>
            <a:r>
              <a:rPr kumimoji="0" lang="ko-KR" altLang="en-US" sz="1200" b="0" dirty="0" smtClean="0">
                <a:latin typeface="HY헤드라인M" pitchFamily="18" charset="-127"/>
                <a:ea typeface="HY헤드라인M" pitchFamily="18" charset="-127"/>
                <a:cs typeface="한컴바탕" pitchFamily="18" charset="2"/>
              </a:rPr>
              <a:t>심오한 한문 실력과 전문인 경지의 붓글씨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FB290-FB73-4D30-BEAF-BABA30DB07C0}" type="slidenum">
              <a:rPr lang="ko-KR" altLang="en-US" smtClean="0"/>
              <a:pPr/>
              <a:t>36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kern="12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n-cs"/>
              </a:rPr>
              <a:t>V. </a:t>
            </a:r>
            <a:r>
              <a:rPr kumimoji="0" lang="ko-KR" altLang="en-US" sz="1200" kern="12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n-cs"/>
              </a:rPr>
              <a:t>천명을 준비하는 학창시절</a:t>
            </a:r>
            <a:endParaRPr kumimoji="0" lang="en-US" altLang="ko-KR" sz="1200" kern="1200" dirty="0" smtClean="0">
              <a:solidFill>
                <a:schemeClr val="tx1"/>
              </a:solidFill>
              <a:latin typeface="HY견고딕" pitchFamily="18" charset="-127"/>
              <a:ea typeface="HY견고딕" pitchFamily="18" charset="-127"/>
              <a:cs typeface="+mn-cs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kern="12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n-cs"/>
              </a:rPr>
              <a:t>    </a:t>
            </a:r>
            <a:r>
              <a:rPr kumimoji="0" lang="en-US" altLang="ko-KR" sz="12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B.  </a:t>
            </a:r>
            <a:r>
              <a:rPr kumimoji="0" lang="ko-KR" altLang="en-US" sz="12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정주사립오산보통학교 </a:t>
            </a:r>
            <a:r>
              <a:rPr kumimoji="0" lang="en-US" altLang="ko-KR" sz="12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3</a:t>
            </a:r>
            <a:r>
              <a:rPr kumimoji="0" lang="ko-KR" altLang="en-US" sz="12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학년 편입</a:t>
            </a:r>
            <a:r>
              <a:rPr kumimoji="0" lang="en-US" altLang="ko-KR" sz="12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(1934-1935)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         * </a:t>
            </a:r>
            <a:r>
              <a:rPr kumimoji="0" lang="ko-KR" altLang="en-US" sz="1200" b="0" dirty="0" smtClean="0">
                <a:latin typeface="HY견고딕" pitchFamily="18" charset="-127"/>
                <a:ea typeface="HY견고딕" pitchFamily="18" charset="-127"/>
                <a:cs typeface="한컴바탕" pitchFamily="18" charset="2"/>
              </a:rPr>
              <a:t>집안 혁명으로 학교교육 결심</a:t>
            </a:r>
            <a:endParaRPr kumimoji="0" lang="en-US" altLang="ko-KR" sz="1200" b="0" dirty="0" smtClean="0">
              <a:latin typeface="HY견고딕" pitchFamily="18" charset="-127"/>
              <a:ea typeface="HY견고딕" pitchFamily="18" charset="-127"/>
              <a:cs typeface="한컴바탕" pitchFamily="18" charset="2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dirty="0" smtClean="0">
                <a:solidFill>
                  <a:srgbClr val="002060"/>
                </a:solidFill>
                <a:latin typeface="HY견고딕" pitchFamily="18" charset="-127"/>
                <a:ea typeface="HY견고딕" pitchFamily="18" charset="-127"/>
                <a:cs typeface="한컴바탕" pitchFamily="18" charset="2"/>
              </a:rPr>
              <a:t>         * </a:t>
            </a:r>
            <a:r>
              <a:rPr kumimoji="0" lang="ko-KR" altLang="en-US" sz="1200" b="0" dirty="0" smtClean="0">
                <a:latin typeface="HY견고딕" pitchFamily="18" charset="-127"/>
                <a:ea typeface="HY견고딕" pitchFamily="18" charset="-127"/>
                <a:cs typeface="한컴바탕" pitchFamily="18" charset="2"/>
              </a:rPr>
              <a:t>소학교 편입 위한 </a:t>
            </a:r>
            <a:r>
              <a:rPr kumimoji="0" lang="ko-KR" altLang="en-US" sz="1200" b="0" dirty="0" err="1" smtClean="0">
                <a:latin typeface="HY견고딕" pitchFamily="18" charset="-127"/>
                <a:ea typeface="HY견고딕" pitchFamily="18" charset="-127"/>
                <a:cs typeface="한컴바탕" pitchFamily="18" charset="2"/>
              </a:rPr>
              <a:t>원봉학원</a:t>
            </a:r>
            <a:r>
              <a:rPr kumimoji="0" lang="ko-KR" altLang="en-US" sz="1200" b="0" dirty="0" smtClean="0">
                <a:latin typeface="HY견고딕" pitchFamily="18" charset="-127"/>
                <a:ea typeface="HY견고딕" pitchFamily="18" charset="-127"/>
                <a:cs typeface="한컴바탕" pitchFamily="18" charset="2"/>
              </a:rPr>
              <a:t> 수강</a:t>
            </a:r>
            <a:endParaRPr kumimoji="0" lang="en-US" altLang="ko-KR" sz="1200" b="0" dirty="0" smtClean="0">
              <a:latin typeface="HY견고딕" pitchFamily="18" charset="-127"/>
              <a:ea typeface="HY견고딕" pitchFamily="18" charset="-127"/>
              <a:cs typeface="한컴바탕" pitchFamily="18" charset="2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dirty="0" smtClean="0">
                <a:solidFill>
                  <a:srgbClr val="002060"/>
                </a:solidFill>
                <a:latin typeface="HY견고딕" pitchFamily="18" charset="-127"/>
                <a:ea typeface="HY견고딕" pitchFamily="18" charset="-127"/>
                <a:cs typeface="한컴바탕" pitchFamily="18" charset="2"/>
              </a:rPr>
              <a:t>         * </a:t>
            </a:r>
            <a:r>
              <a:rPr kumimoji="0" lang="en-US" altLang="ko-KR" sz="1200" b="0" dirty="0" smtClean="0">
                <a:latin typeface="HY견고딕" pitchFamily="18" charset="-127"/>
                <a:ea typeface="HY견고딕" pitchFamily="18" charset="-127"/>
                <a:cs typeface="한컴바탕" pitchFamily="18" charset="2"/>
              </a:rPr>
              <a:t>1-3</a:t>
            </a:r>
            <a:r>
              <a:rPr kumimoji="0" lang="ko-KR" altLang="en-US" sz="1200" b="0" dirty="0" smtClean="0">
                <a:latin typeface="HY견고딕" pitchFamily="18" charset="-127"/>
                <a:ea typeface="HY견고딕" pitchFamily="18" charset="-127"/>
                <a:cs typeface="한컴바탕" pitchFamily="18" charset="2"/>
              </a:rPr>
              <a:t>학년 교과서를 </a:t>
            </a:r>
            <a:r>
              <a:rPr kumimoji="0" lang="en-US" altLang="ko-KR" sz="1200" b="0" dirty="0" smtClean="0">
                <a:latin typeface="HY견고딕" pitchFamily="18" charset="-127"/>
                <a:ea typeface="HY견고딕" pitchFamily="18" charset="-127"/>
                <a:cs typeface="한컴바탕" pitchFamily="18" charset="2"/>
              </a:rPr>
              <a:t>15</a:t>
            </a:r>
            <a:r>
              <a:rPr kumimoji="0" lang="ko-KR" altLang="en-US" sz="1200" b="0" dirty="0" smtClean="0">
                <a:latin typeface="HY견고딕" pitchFamily="18" charset="-127"/>
                <a:ea typeface="HY견고딕" pitchFamily="18" charset="-127"/>
                <a:cs typeface="한컴바탕" pitchFamily="18" charset="2"/>
              </a:rPr>
              <a:t>일만에 암기</a:t>
            </a:r>
            <a:endParaRPr kumimoji="0" lang="en-US" altLang="ko-KR" sz="1200" b="0" dirty="0" smtClean="0">
              <a:latin typeface="HY견고딕" pitchFamily="18" charset="-127"/>
              <a:ea typeface="HY견고딕" pitchFamily="18" charset="-127"/>
              <a:cs typeface="한컴바탕" pitchFamily="18" charset="2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dirty="0" smtClean="0">
                <a:solidFill>
                  <a:srgbClr val="002060"/>
                </a:solidFill>
                <a:latin typeface="HY견고딕" pitchFamily="18" charset="-127"/>
                <a:ea typeface="HY견고딕" pitchFamily="18" charset="-127"/>
                <a:cs typeface="한컴바탕" pitchFamily="18" charset="2"/>
              </a:rPr>
              <a:t>         * </a:t>
            </a:r>
            <a:r>
              <a:rPr kumimoji="0" lang="ko-KR" altLang="en-US" sz="1200" b="0" dirty="0" smtClean="0">
                <a:latin typeface="HY견고딕" pitchFamily="18" charset="-127"/>
                <a:ea typeface="HY견고딕" pitchFamily="18" charset="-127"/>
                <a:cs typeface="한컴바탕" pitchFamily="18" charset="2"/>
              </a:rPr>
              <a:t>오산학교</a:t>
            </a:r>
            <a:r>
              <a:rPr kumimoji="0" lang="en-US" altLang="ko-KR" sz="1200" b="0" dirty="0" smtClean="0">
                <a:latin typeface="HY견고딕" pitchFamily="18" charset="-127"/>
                <a:ea typeface="HY견고딕" pitchFamily="18" charset="-127"/>
                <a:cs typeface="한컴바탕" pitchFamily="18" charset="2"/>
              </a:rPr>
              <a:t>: </a:t>
            </a:r>
            <a:r>
              <a:rPr kumimoji="0" lang="ko-KR" altLang="en-US" sz="1200" b="0" dirty="0" smtClean="0">
                <a:latin typeface="HY견고딕" pitchFamily="18" charset="-127"/>
                <a:ea typeface="HY견고딕" pitchFamily="18" charset="-127"/>
                <a:cs typeface="한컴바탕" pitchFamily="18" charset="2"/>
              </a:rPr>
              <a:t>민족학교로써 일본어를 가르치지 않음</a:t>
            </a:r>
            <a:endParaRPr kumimoji="0" lang="en-US" altLang="ko-KR" sz="1200" dirty="0" smtClean="0">
              <a:solidFill>
                <a:srgbClr val="002060"/>
              </a:solidFill>
              <a:latin typeface="HY헤드라인M" pitchFamily="18" charset="-127"/>
              <a:ea typeface="HY헤드라인M" pitchFamily="18" charset="-127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FB290-FB73-4D30-BEAF-BABA30DB07C0}" type="slidenum">
              <a:rPr lang="ko-KR" altLang="en-US" smtClean="0"/>
              <a:pPr/>
              <a:t>37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kern="12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n-cs"/>
              </a:rPr>
              <a:t>V. </a:t>
            </a:r>
            <a:r>
              <a:rPr kumimoji="0" lang="ko-KR" altLang="en-US" sz="1200" kern="12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n-cs"/>
              </a:rPr>
              <a:t>천명을 준비하는 학창시절</a:t>
            </a:r>
            <a:endParaRPr kumimoji="0" lang="en-US" altLang="ko-KR" sz="1200" kern="1200" dirty="0" smtClean="0">
              <a:solidFill>
                <a:schemeClr val="tx1"/>
              </a:solidFill>
              <a:latin typeface="HY견고딕" pitchFamily="18" charset="-127"/>
              <a:ea typeface="HY견고딕" pitchFamily="18" charset="-127"/>
              <a:cs typeface="+mn-cs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kern="12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n-cs"/>
              </a:rPr>
              <a:t>    </a:t>
            </a:r>
            <a:r>
              <a:rPr kumimoji="0" lang="en-US" altLang="ko-KR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C. </a:t>
            </a:r>
            <a:r>
              <a:rPr kumimoji="0" lang="ko-KR" altLang="en-US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정주공립보통학교 </a:t>
            </a:r>
            <a:r>
              <a:rPr kumimoji="0" lang="en-US" altLang="ko-KR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4</a:t>
            </a:r>
            <a:r>
              <a:rPr kumimoji="0" lang="ko-KR" altLang="en-US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학년 전학</a:t>
            </a:r>
            <a:r>
              <a:rPr kumimoji="0" lang="en-US" altLang="ko-KR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(1935.4-1938.3.25)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        *</a:t>
            </a:r>
            <a:r>
              <a:rPr kumimoji="0" lang="en-US" altLang="ko-KR" sz="1200" b="0" dirty="0" smtClean="0">
                <a:latin typeface="HY헤드라인M" pitchFamily="18" charset="-127"/>
                <a:ea typeface="HY헤드라인M" pitchFamily="18" charset="-127"/>
                <a:cs typeface="한컴바탕" pitchFamily="18" charset="2"/>
              </a:rPr>
              <a:t> </a:t>
            </a:r>
            <a:r>
              <a:rPr kumimoji="0" lang="ko-KR" altLang="en-US" sz="1200" b="0" dirty="0" err="1" smtClean="0">
                <a:latin typeface="HY헤드라인M" pitchFamily="18" charset="-127"/>
                <a:ea typeface="HY헤드라인M" pitchFamily="18" charset="-127"/>
                <a:cs typeface="한컴바탕" pitchFamily="18" charset="2"/>
              </a:rPr>
              <a:t>참아버님</a:t>
            </a:r>
            <a:r>
              <a:rPr kumimoji="0" lang="ko-KR" altLang="en-US" sz="1200" b="0" dirty="0" smtClean="0">
                <a:latin typeface="HY헤드라인M" pitchFamily="18" charset="-127"/>
                <a:ea typeface="HY헤드라인M" pitchFamily="18" charset="-127"/>
                <a:cs typeface="한컴바탕" pitchFamily="18" charset="2"/>
              </a:rPr>
              <a:t> 스스로 결단에 의해 전학</a:t>
            </a:r>
            <a:endParaRPr kumimoji="0" lang="en-US" altLang="ko-KR" sz="1200" b="0" dirty="0" smtClean="0">
              <a:latin typeface="HY헤드라인M" pitchFamily="18" charset="-127"/>
              <a:ea typeface="HY헤드라인M" pitchFamily="18" charset="-127"/>
              <a:cs typeface="한컴바탕" pitchFamily="18" charset="2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dirty="0" smtClean="0">
                <a:latin typeface="HY헤드라인M" pitchFamily="18" charset="-127"/>
                <a:ea typeface="HY헤드라인M" pitchFamily="18" charset="-127"/>
                <a:cs typeface="한컴바탕" pitchFamily="18" charset="2"/>
              </a:rPr>
              <a:t>         * </a:t>
            </a:r>
            <a:r>
              <a:rPr kumimoji="0" lang="ko-KR" altLang="en-US" sz="1200" b="0" dirty="0" smtClean="0">
                <a:latin typeface="HY헤드라인M" pitchFamily="18" charset="-127"/>
                <a:ea typeface="HY헤드라인M" pitchFamily="18" charset="-127"/>
                <a:cs typeface="한컴바탕" pitchFamily="18" charset="2"/>
              </a:rPr>
              <a:t>각 학년 </a:t>
            </a:r>
            <a:r>
              <a:rPr kumimoji="0" lang="en-US" altLang="ko-KR" sz="1200" b="0" dirty="0" smtClean="0">
                <a:latin typeface="HY헤드라인M" pitchFamily="18" charset="-127"/>
                <a:ea typeface="HY헤드라인M" pitchFamily="18" charset="-127"/>
                <a:cs typeface="한컴바탕" pitchFamily="18" charset="2"/>
              </a:rPr>
              <a:t>2</a:t>
            </a:r>
            <a:r>
              <a:rPr kumimoji="0" lang="ko-KR" altLang="en-US" sz="1200" b="0" dirty="0" smtClean="0">
                <a:latin typeface="HY헤드라인M" pitchFamily="18" charset="-127"/>
                <a:ea typeface="HY헤드라인M" pitchFamily="18" charset="-127"/>
                <a:cs typeface="한컴바탕" pitchFamily="18" charset="2"/>
              </a:rPr>
              <a:t>학급</a:t>
            </a:r>
            <a:r>
              <a:rPr kumimoji="0" lang="en-US" altLang="ko-KR" sz="1200" b="0" dirty="0" smtClean="0">
                <a:latin typeface="HY헤드라인M" pitchFamily="18" charset="-127"/>
                <a:ea typeface="HY헤드라인M" pitchFamily="18" charset="-127"/>
                <a:cs typeface="한컴바탕" pitchFamily="18" charset="2"/>
              </a:rPr>
              <a:t>, 6-7</a:t>
            </a:r>
            <a:r>
              <a:rPr kumimoji="0" lang="ko-KR" altLang="en-US" sz="1200" b="0" dirty="0" smtClean="0">
                <a:latin typeface="HY헤드라인M" pitchFamily="18" charset="-127"/>
                <a:ea typeface="HY헤드라인M" pitchFamily="18" charset="-127"/>
                <a:cs typeface="한컴바탕" pitchFamily="18" charset="2"/>
              </a:rPr>
              <a:t>백 명 재학</a:t>
            </a:r>
            <a:r>
              <a:rPr kumimoji="0" lang="en-US" altLang="ko-KR" sz="1200" b="0" dirty="0" smtClean="0">
                <a:latin typeface="HY헤드라인M" pitchFamily="18" charset="-127"/>
                <a:ea typeface="HY헤드라인M" pitchFamily="18" charset="-127"/>
                <a:cs typeface="한컴바탕" pitchFamily="18" charset="2"/>
              </a:rPr>
              <a:t>, </a:t>
            </a:r>
            <a:r>
              <a:rPr kumimoji="0" lang="ko-KR" altLang="en-US" sz="1200" b="0" dirty="0" smtClean="0">
                <a:latin typeface="HY헤드라인M" pitchFamily="18" charset="-127"/>
                <a:ea typeface="HY헤드라인M" pitchFamily="18" charset="-127"/>
                <a:cs typeface="한컴바탕" pitchFamily="18" charset="2"/>
              </a:rPr>
              <a:t>동급생 </a:t>
            </a:r>
            <a:r>
              <a:rPr kumimoji="0" lang="en-US" altLang="ko-KR" sz="1200" b="0" dirty="0" smtClean="0">
                <a:latin typeface="HY헤드라인M" pitchFamily="18" charset="-127"/>
                <a:ea typeface="HY헤드라인M" pitchFamily="18" charset="-127"/>
                <a:cs typeface="한컴바탕" pitchFamily="18" charset="2"/>
              </a:rPr>
              <a:t>150</a:t>
            </a:r>
            <a:r>
              <a:rPr kumimoji="0" lang="ko-KR" altLang="en-US" sz="1200" b="0" dirty="0" smtClean="0">
                <a:latin typeface="HY헤드라인M" pitchFamily="18" charset="-127"/>
                <a:ea typeface="HY헤드라인M" pitchFamily="18" charset="-127"/>
                <a:cs typeface="한컴바탕" pitchFamily="18" charset="2"/>
              </a:rPr>
              <a:t>명</a:t>
            </a:r>
            <a:endParaRPr kumimoji="0" lang="en-US" altLang="ko-KR" sz="1200" b="0" dirty="0" smtClean="0">
              <a:latin typeface="HY헤드라인M" pitchFamily="18" charset="-127"/>
              <a:ea typeface="HY헤드라인M" pitchFamily="18" charset="-127"/>
              <a:cs typeface="한컴바탕" pitchFamily="18" charset="2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dirty="0" smtClean="0">
                <a:latin typeface="HY헤드라인M" pitchFamily="18" charset="-127"/>
                <a:ea typeface="HY헤드라인M" pitchFamily="18" charset="-127"/>
                <a:cs typeface="한컴바탕" pitchFamily="18" charset="2"/>
              </a:rPr>
              <a:t>         * </a:t>
            </a:r>
            <a:r>
              <a:rPr kumimoji="0" lang="ko-KR" altLang="en-US" sz="1200" b="0" dirty="0" err="1" smtClean="0">
                <a:latin typeface="HY헤드라인M" pitchFamily="18" charset="-127"/>
                <a:ea typeface="HY헤드라인M" pitchFamily="18" charset="-127"/>
                <a:cs typeface="한컴바탕" pitchFamily="18" charset="2"/>
              </a:rPr>
              <a:t>요점식</a:t>
            </a:r>
            <a:r>
              <a:rPr kumimoji="0" lang="ko-KR" altLang="en-US" sz="1200" b="0" dirty="0" smtClean="0">
                <a:latin typeface="HY헤드라인M" pitchFamily="18" charset="-127"/>
                <a:ea typeface="HY헤드라인M" pitchFamily="18" charset="-127"/>
                <a:cs typeface="한컴바탕" pitchFamily="18" charset="2"/>
              </a:rPr>
              <a:t> 집중적 공부</a:t>
            </a:r>
            <a:r>
              <a:rPr kumimoji="0" lang="en-US" altLang="ko-KR" sz="1200" b="0" dirty="0" smtClean="0">
                <a:latin typeface="HY헤드라인M" pitchFamily="18" charset="-127"/>
                <a:ea typeface="HY헤드라인M" pitchFamily="18" charset="-127"/>
                <a:cs typeface="한컴바탕" pitchFamily="18" charset="2"/>
              </a:rPr>
              <a:t>, </a:t>
            </a:r>
            <a:r>
              <a:rPr kumimoji="0" lang="ko-KR" altLang="en-US" sz="1200" b="0" dirty="0" smtClean="0">
                <a:latin typeface="HY헤드라인M" pitchFamily="18" charset="-127"/>
                <a:ea typeface="HY헤드라인M" pitchFamily="18" charset="-127"/>
                <a:cs typeface="한컴바탕" pitchFamily="18" charset="2"/>
              </a:rPr>
              <a:t>제</a:t>
            </a:r>
            <a:r>
              <a:rPr kumimoji="0" lang="en-US" altLang="ko-KR" sz="1200" b="0" dirty="0" smtClean="0">
                <a:latin typeface="HY헤드라인M" pitchFamily="18" charset="-127"/>
                <a:ea typeface="HY헤드라인M" pitchFamily="18" charset="-127"/>
                <a:cs typeface="한컴바탕" pitchFamily="18" charset="2"/>
              </a:rPr>
              <a:t>29</a:t>
            </a:r>
            <a:r>
              <a:rPr kumimoji="0" lang="ko-KR" altLang="en-US" sz="1200" b="0" dirty="0" smtClean="0">
                <a:latin typeface="HY헤드라인M" pitchFamily="18" charset="-127"/>
                <a:ea typeface="HY헤드라인M" pitchFamily="18" charset="-127"/>
                <a:cs typeface="한컴바탕" pitchFamily="18" charset="2"/>
              </a:rPr>
              <a:t>회 졸업</a:t>
            </a:r>
            <a:endParaRPr kumimoji="0" lang="en-US" altLang="ko-KR" sz="1200" b="0" dirty="0" smtClean="0">
              <a:latin typeface="HY헤드라인M" pitchFamily="18" charset="-127"/>
              <a:ea typeface="HY헤드라인M" pitchFamily="18" charset="-127"/>
              <a:cs typeface="한컴바탕" pitchFamily="18" charset="2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dirty="0" smtClean="0">
                <a:latin typeface="HY헤드라인M" pitchFamily="18" charset="-127"/>
                <a:ea typeface="HY헤드라인M" pitchFamily="18" charset="-127"/>
                <a:cs typeface="한컴바탕" pitchFamily="18" charset="2"/>
              </a:rPr>
              <a:t>         * </a:t>
            </a:r>
            <a:r>
              <a:rPr kumimoji="0" lang="ko-KR" altLang="en-US" sz="1200" b="0" dirty="0" smtClean="0">
                <a:latin typeface="HY헤드라인M" pitchFamily="18" charset="-127"/>
                <a:ea typeface="HY헤드라인M" pitchFamily="18" charset="-127"/>
                <a:cs typeface="한컴바탕" pitchFamily="18" charset="2"/>
              </a:rPr>
              <a:t>교회학교 교사로 봉사</a:t>
            </a:r>
            <a:r>
              <a:rPr kumimoji="0" lang="en-US" altLang="ko-KR" sz="1200" b="0" dirty="0" smtClean="0">
                <a:latin typeface="HY헤드라인M" pitchFamily="18" charset="-127"/>
                <a:ea typeface="HY헤드라인M" pitchFamily="18" charset="-127"/>
                <a:cs typeface="한컴바탕" pitchFamily="18" charset="2"/>
              </a:rPr>
              <a:t> </a:t>
            </a:r>
            <a:endParaRPr kumimoji="0" lang="ko-KR" altLang="en-US" sz="1200" b="0" dirty="0" smtClean="0">
              <a:latin typeface="HY헤드라인M" pitchFamily="18" charset="-127"/>
              <a:ea typeface="HY헤드라인M" pitchFamily="18" charset="-127"/>
              <a:cs typeface="한컴바탕" pitchFamily="18" charset="2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FB290-FB73-4D30-BEAF-BABA30DB07C0}" type="slidenum">
              <a:rPr lang="ko-KR" altLang="en-US" smtClean="0"/>
              <a:pPr/>
              <a:t>38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kern="12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n-cs"/>
              </a:rPr>
              <a:t>V. </a:t>
            </a:r>
            <a:r>
              <a:rPr kumimoji="0" lang="ko-KR" altLang="en-US" sz="1200" kern="12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n-cs"/>
              </a:rPr>
              <a:t>천명을 준비하는 학창시절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    </a:t>
            </a:r>
            <a:r>
              <a:rPr kumimoji="0" lang="en-US" altLang="ko-KR" sz="12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D. </a:t>
            </a:r>
            <a:r>
              <a:rPr kumimoji="0" lang="ko-KR" altLang="en-US" sz="12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신학문과 기독교 신앙으로 관점의 변화</a:t>
            </a:r>
            <a:endParaRPr kumimoji="0" lang="en-US" altLang="ko-KR" sz="1200" dirty="0" smtClean="0">
              <a:solidFill>
                <a:srgbClr val="00206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         *</a:t>
            </a:r>
            <a:r>
              <a:rPr kumimoji="0" lang="ko-KR" altLang="en-US" sz="1200" dirty="0" smtClean="0">
                <a:solidFill>
                  <a:schemeClr val="tx2"/>
                </a:solidFill>
                <a:latin typeface="HY견고딕" pitchFamily="18" charset="-127"/>
                <a:ea typeface="HY견고딕" pitchFamily="18" charset="-127"/>
                <a:cs typeface="한컴바탕" pitchFamily="18" charset="2"/>
              </a:rPr>
              <a:t>인생의 근본문제에 대한 질문 정리 </a:t>
            </a:r>
            <a:endParaRPr kumimoji="0" lang="en-US" altLang="ko-KR" sz="1200" dirty="0" smtClean="0">
              <a:solidFill>
                <a:schemeClr val="tx2"/>
              </a:solidFill>
              <a:latin typeface="HY견고딕" pitchFamily="18" charset="-127"/>
              <a:ea typeface="HY견고딕" pitchFamily="18" charset="-127"/>
              <a:cs typeface="한컴바탕" pitchFamily="18" charset="2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200" dirty="0" smtClean="0">
              <a:solidFill>
                <a:schemeClr val="tx2"/>
              </a:solidFill>
              <a:latin typeface="HY견고딕" pitchFamily="18" charset="-127"/>
              <a:ea typeface="HY견고딕" pitchFamily="18" charset="-127"/>
              <a:cs typeface="한컴바탕" pitchFamily="18" charset="2"/>
            </a:endParaRPr>
          </a:p>
          <a:p>
            <a:pPr algn="l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l"/>
              <a:defRPr/>
            </a:pPr>
            <a:r>
              <a:rPr kumimoji="0" lang="ko-KR" altLang="en-US" sz="12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나는 누구일까</a:t>
            </a:r>
            <a:r>
              <a:rPr kumimoji="0" lang="en-US" altLang="ko-KR" sz="12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?                          </a:t>
            </a:r>
            <a:r>
              <a:rPr kumimoji="0" lang="ko-KR" altLang="en-US" sz="12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나는 어디서 왔을까</a:t>
            </a:r>
            <a:r>
              <a:rPr kumimoji="0" lang="en-US" altLang="ko-KR" sz="12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?</a:t>
            </a:r>
          </a:p>
          <a:p>
            <a:pPr algn="l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l"/>
              <a:defRPr/>
            </a:pPr>
            <a:r>
              <a:rPr kumimoji="0" lang="ko-KR" altLang="en-US" sz="12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 인생의 목적은 무엇일까</a:t>
            </a:r>
            <a:r>
              <a:rPr kumimoji="0" lang="en-US" altLang="ko-KR" sz="12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?             </a:t>
            </a:r>
            <a:r>
              <a:rPr kumimoji="0" lang="ko-KR" altLang="en-US" sz="12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사후의 세계는 있는가</a:t>
            </a:r>
            <a:r>
              <a:rPr kumimoji="0" lang="en-US" altLang="ko-KR" sz="12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?</a:t>
            </a:r>
          </a:p>
          <a:p>
            <a:pPr algn="l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l"/>
              <a:defRPr/>
            </a:pPr>
            <a:r>
              <a:rPr kumimoji="0" lang="ko-KR" altLang="en-US" sz="12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 하나님은 과연 존재하는가</a:t>
            </a:r>
            <a:r>
              <a:rPr kumimoji="0" lang="en-US" altLang="ko-KR" sz="12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?          </a:t>
            </a:r>
            <a:r>
              <a:rPr kumimoji="0" lang="ko-KR" altLang="en-US" sz="12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하나님은 무력한 존재인가</a:t>
            </a:r>
            <a:r>
              <a:rPr kumimoji="0" lang="en-US" altLang="ko-KR" sz="12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?</a:t>
            </a:r>
          </a:p>
          <a:p>
            <a:pPr algn="l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l"/>
              <a:defRPr/>
            </a:pPr>
            <a:r>
              <a:rPr kumimoji="0" lang="ko-KR" altLang="en-US" sz="12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 이 지구성에는 왜 수많은 고통이 존재하는가</a:t>
            </a:r>
            <a:r>
              <a:rPr kumimoji="0" lang="en-US" altLang="ko-KR" sz="12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?</a:t>
            </a:r>
          </a:p>
          <a:p>
            <a:pPr algn="l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l"/>
              <a:defRPr/>
            </a:pPr>
            <a:r>
              <a:rPr kumimoji="0" lang="ko-KR" altLang="en-US" sz="12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 하나님이 계시다면 왜 인류의 문제를 해결하시지 않는가</a:t>
            </a:r>
            <a:r>
              <a:rPr kumimoji="0" lang="en-US" altLang="ko-KR" sz="12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?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FB290-FB73-4D30-BEAF-BABA30DB07C0}" type="slidenum">
              <a:rPr lang="ko-KR" altLang="en-US" smtClean="0"/>
              <a:pPr/>
              <a:t>39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kumimoji="0" lang="ko-KR" altLang="en-US" sz="1200" kern="1200" spc="100" dirty="0" err="1" smtClean="0">
                <a:ln w="18000">
                  <a:noFill/>
                  <a:prstDash val="solid"/>
                </a:ln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  <a:cs typeface="+mn-cs"/>
              </a:rPr>
              <a:t>참부모님</a:t>
            </a:r>
            <a:r>
              <a:rPr kumimoji="0" lang="ko-KR" altLang="en-US" sz="1200" kern="1200" spc="100" dirty="0" smtClean="0">
                <a:ln w="18000">
                  <a:noFill/>
                  <a:prstDash val="solid"/>
                </a:ln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  <a:cs typeface="+mn-cs"/>
              </a:rPr>
              <a:t> 탄생에서 </a:t>
            </a:r>
            <a:endParaRPr kumimoji="0" lang="en-US" altLang="ko-KR" sz="1200" kern="1200" spc="100" dirty="0" smtClean="0">
              <a:ln w="18000">
                <a:noFill/>
                <a:prstDash val="solid"/>
              </a:ln>
              <a:solidFill>
                <a:schemeClr val="tx1"/>
              </a:solidFill>
              <a:latin typeface="HY헤드라인M" pitchFamily="18" charset="-127"/>
              <a:ea typeface="HY헤드라인M" pitchFamily="18" charset="-127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r>
              <a:rPr kumimoji="0" lang="ko-KR" altLang="en-US" sz="1200" kern="1200" spc="100" dirty="0" smtClean="0">
                <a:ln w="18000">
                  <a:noFill/>
                  <a:prstDash val="solid"/>
                </a:ln>
                <a:solidFill>
                  <a:schemeClr val="tx1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HY헤드라인M" pitchFamily="18" charset="-127"/>
                <a:ea typeface="HY헤드라인M" pitchFamily="18" charset="-127"/>
                <a:cs typeface="+mn-cs"/>
              </a:rPr>
              <a:t>메시아 자각까지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FB290-FB73-4D30-BEAF-BABA30DB07C0}" type="slidenum">
              <a:rPr lang="ko-KR" altLang="en-US" smtClean="0"/>
              <a:pPr/>
              <a:t>4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kern="12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n-cs"/>
              </a:rPr>
              <a:t>V. </a:t>
            </a:r>
            <a:r>
              <a:rPr kumimoji="0" lang="ko-KR" altLang="en-US" sz="1200" kern="12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n-cs"/>
              </a:rPr>
              <a:t>천명을 준비하는 학창시절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    </a:t>
            </a:r>
            <a:r>
              <a:rPr kumimoji="0" lang="en-US" altLang="ko-KR" sz="12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E.  </a:t>
            </a:r>
            <a:r>
              <a:rPr kumimoji="0" lang="ko-KR" altLang="en-US" sz="12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신학문과 기독교 신앙으로 관점의 변화</a:t>
            </a:r>
            <a:endParaRPr kumimoji="0" lang="en-US" altLang="ko-KR" sz="1200" dirty="0" smtClean="0">
              <a:solidFill>
                <a:srgbClr val="00206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        *</a:t>
            </a:r>
            <a:r>
              <a:rPr kumimoji="0" lang="ko-KR" altLang="en-US" sz="1200" b="0" dirty="0" smtClean="0">
                <a:latin typeface="HY헤드라인M" pitchFamily="18" charset="-127"/>
                <a:ea typeface="HY헤드라인M" pitchFamily="18" charset="-127"/>
                <a:cs typeface="한컴바탕" pitchFamily="18" charset="2"/>
              </a:rPr>
              <a:t>인간의 생각을 뛰어 넘어 하나님의 뜻에 의해</a:t>
            </a:r>
            <a:endParaRPr kumimoji="0" lang="en-US" altLang="ko-KR" sz="1200" b="0" dirty="0" smtClean="0">
              <a:latin typeface="HY헤드라인M" pitchFamily="18" charset="-127"/>
              <a:ea typeface="HY헤드라인M" pitchFamily="18" charset="-127"/>
              <a:cs typeface="한컴바탕" pitchFamily="18" charset="2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  <a:cs typeface="한컴바탕" pitchFamily="18" charset="2"/>
              </a:rPr>
              <a:t>        *</a:t>
            </a:r>
            <a:r>
              <a:rPr kumimoji="0" lang="ko-KR" altLang="en-US" sz="1200" b="0" dirty="0" smtClean="0">
                <a:latin typeface="HY헤드라인M" pitchFamily="18" charset="-127"/>
                <a:ea typeface="HY헤드라인M" pitchFamily="18" charset="-127"/>
                <a:cs typeface="한컴바탕" pitchFamily="18" charset="2"/>
              </a:rPr>
              <a:t>천명을 받기 직전</a:t>
            </a:r>
            <a:r>
              <a:rPr kumimoji="0" lang="en-US" altLang="ko-KR" sz="1200" b="0" dirty="0" smtClean="0">
                <a:latin typeface="HY헤드라인M" pitchFamily="18" charset="-127"/>
                <a:ea typeface="HY헤드라인M" pitchFamily="18" charset="-127"/>
                <a:cs typeface="한컴바탕" pitchFamily="18" charset="2"/>
              </a:rPr>
              <a:t>, </a:t>
            </a:r>
            <a:r>
              <a:rPr kumimoji="0" lang="ko-KR" altLang="en-US" sz="1200" b="0" dirty="0" smtClean="0">
                <a:latin typeface="HY헤드라인M" pitchFamily="18" charset="-127"/>
                <a:ea typeface="HY헤드라인M" pitchFamily="18" charset="-127"/>
                <a:cs typeface="한컴바탕" pitchFamily="18" charset="2"/>
              </a:rPr>
              <a:t>인생의 목적과 방향성을 느끼심</a:t>
            </a:r>
            <a:endParaRPr kumimoji="0" lang="en-US" altLang="ko-KR" sz="1200" b="0" dirty="0" smtClean="0">
              <a:latin typeface="HY헤드라인M" pitchFamily="18" charset="-127"/>
              <a:ea typeface="HY헤드라인M" pitchFamily="18" charset="-127"/>
              <a:cs typeface="한컴바탕" pitchFamily="18" charset="2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  <a:cs typeface="한컴바탕" pitchFamily="18" charset="2"/>
              </a:rPr>
              <a:t>        *</a:t>
            </a:r>
            <a:r>
              <a:rPr kumimoji="0" lang="ko-KR" altLang="en-US" sz="1200" b="0" dirty="0" smtClean="0">
                <a:latin typeface="HY헤드라인M" pitchFamily="18" charset="-127"/>
                <a:ea typeface="HY헤드라인M" pitchFamily="18" charset="-127"/>
                <a:cs typeface="한컴바탕" pitchFamily="18" charset="2"/>
              </a:rPr>
              <a:t>이 죄악세계를 해방하는 길이 가장 가치있는 일</a:t>
            </a:r>
            <a:endParaRPr kumimoji="0" lang="en-US" altLang="ko-KR" sz="1200" b="0" dirty="0" smtClean="0">
              <a:latin typeface="HY헤드라인M" pitchFamily="18" charset="-127"/>
              <a:ea typeface="HY헤드라인M" pitchFamily="18" charset="-127"/>
              <a:cs typeface="한컴바탕" pitchFamily="18" charset="2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  <a:cs typeface="한컴바탕" pitchFamily="18" charset="2"/>
              </a:rPr>
              <a:t>        *</a:t>
            </a:r>
            <a:r>
              <a:rPr kumimoji="0" lang="ko-KR" altLang="en-US" sz="1200" b="0" dirty="0" smtClean="0">
                <a:latin typeface="HY헤드라인M" pitchFamily="18" charset="-127"/>
                <a:ea typeface="HY헤드라인M" pitchFamily="18" charset="-127"/>
                <a:cs typeface="한컴바탕" pitchFamily="18" charset="2"/>
              </a:rPr>
              <a:t>책 한 쪽</a:t>
            </a:r>
            <a:r>
              <a:rPr kumimoji="0" lang="en-US" altLang="ko-KR" sz="1200" b="0" dirty="0" smtClean="0">
                <a:latin typeface="HY헤드라인M" pitchFamily="18" charset="-127"/>
                <a:ea typeface="HY헤드라인M" pitchFamily="18" charset="-127"/>
                <a:cs typeface="한컴바탕" pitchFamily="18" charset="2"/>
              </a:rPr>
              <a:t>, </a:t>
            </a:r>
            <a:r>
              <a:rPr kumimoji="0" lang="ko-KR" altLang="en-US" sz="1200" b="0" dirty="0" smtClean="0">
                <a:latin typeface="HY헤드라인M" pitchFamily="18" charset="-127"/>
                <a:ea typeface="HY헤드라인M" pitchFamily="18" charset="-127"/>
                <a:cs typeface="한컴바탕" pitchFamily="18" charset="2"/>
              </a:rPr>
              <a:t>하나의 주제를 두고 몇 달 동안 연구</a:t>
            </a:r>
            <a:r>
              <a:rPr kumimoji="0" lang="en-US" altLang="ko-KR" sz="1200" b="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  <a:cs typeface="한컴바탕" pitchFamily="18" charset="2"/>
              </a:rPr>
              <a:t> </a:t>
            </a:r>
            <a:endParaRPr kumimoji="0" lang="en-US" altLang="ko-KR" sz="1200" dirty="0" smtClean="0">
              <a:solidFill>
                <a:srgbClr val="002060"/>
              </a:solidFill>
              <a:latin typeface="HY헤드라인M" pitchFamily="18" charset="-127"/>
              <a:ea typeface="HY헤드라인M" pitchFamily="18" charset="-127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FB290-FB73-4D30-BEAF-BABA30DB07C0}" type="slidenum">
              <a:rPr lang="ko-KR" altLang="en-US" smtClean="0"/>
              <a:pPr/>
              <a:t>40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kern="12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n-cs"/>
              </a:rPr>
              <a:t>V</a:t>
            </a:r>
            <a:r>
              <a:rPr kumimoji="0" lang="en-US" altLang="ko-KR" sz="1200" dirty="0" smtClean="0">
                <a:latin typeface="HY견고딕" pitchFamily="18" charset="-127"/>
                <a:ea typeface="HY견고딕" pitchFamily="18" charset="-127"/>
              </a:rPr>
              <a:t>I</a:t>
            </a:r>
            <a:r>
              <a:rPr kumimoji="0" lang="en-US" altLang="ko-KR" sz="1200" kern="12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n-cs"/>
              </a:rPr>
              <a:t>. </a:t>
            </a:r>
            <a:r>
              <a:rPr kumimoji="0" lang="ko-KR" altLang="en-US" sz="1200" kern="12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n-cs"/>
              </a:rPr>
              <a:t>결론</a:t>
            </a:r>
            <a:endParaRPr kumimoji="0" lang="en-US" altLang="ko-KR" sz="1200" kern="1200" dirty="0" smtClean="0">
              <a:solidFill>
                <a:schemeClr val="tx1"/>
              </a:solidFill>
              <a:latin typeface="HY견고딕" pitchFamily="18" charset="-127"/>
              <a:ea typeface="HY견고딕" pitchFamily="18" charset="-127"/>
              <a:cs typeface="+mn-cs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kern="12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n-cs"/>
              </a:rPr>
              <a:t>     </a:t>
            </a:r>
            <a:r>
              <a:rPr kumimoji="0" lang="en-US" altLang="ko-KR" sz="1200" b="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A. </a:t>
            </a:r>
            <a:r>
              <a:rPr kumimoji="0" lang="ko-KR" altLang="en-US" sz="1200" b="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아담과 예수님과 </a:t>
            </a:r>
            <a:r>
              <a:rPr kumimoji="0" lang="ko-KR" altLang="en-US" sz="1200" b="0" dirty="0" err="1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참아버님의</a:t>
            </a:r>
            <a:r>
              <a:rPr kumimoji="0" lang="ko-KR" altLang="en-US" sz="1200" b="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 어린 시절</a:t>
            </a:r>
            <a:endParaRPr kumimoji="0" lang="en-US" altLang="ko-KR" sz="1200" b="0" dirty="0" smtClean="0">
              <a:solidFill>
                <a:srgbClr val="00206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     B. </a:t>
            </a:r>
            <a:r>
              <a:rPr kumimoji="0" lang="ko-KR" altLang="en-US" sz="1200" b="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천명을 준비하는 </a:t>
            </a:r>
            <a:r>
              <a:rPr kumimoji="0" lang="ko-KR" altLang="en-US" sz="1200" b="0" dirty="0" err="1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참아버님</a:t>
            </a:r>
            <a:endParaRPr kumimoji="0" lang="en-US" altLang="ko-KR" sz="1200" b="0" dirty="0" smtClean="0">
              <a:solidFill>
                <a:srgbClr val="002060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l">
              <a:defRPr/>
            </a:pPr>
            <a:r>
              <a:rPr kumimoji="0" lang="en-US" altLang="ko-KR" sz="1200" b="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     C. </a:t>
            </a:r>
            <a:r>
              <a:rPr kumimoji="0" lang="ko-KR" altLang="en-US" sz="1200" b="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자연을 통해 하나님의 창조질서 및</a:t>
            </a:r>
            <a:endParaRPr kumimoji="0" lang="en-US" altLang="ko-KR" sz="1200" b="0" dirty="0" smtClean="0">
              <a:solidFill>
                <a:srgbClr val="002060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l">
              <a:defRPr/>
            </a:pPr>
            <a:r>
              <a:rPr kumimoji="0" lang="en-US" altLang="ko-KR" sz="1200" b="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                 </a:t>
            </a:r>
            <a:r>
              <a:rPr kumimoji="0" lang="ko-KR" altLang="en-US" sz="1200" b="0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     본연의 참사랑의 세계를 규명</a:t>
            </a:r>
            <a:endParaRPr kumimoji="0" lang="ko-KR" altLang="en-US" sz="1200" b="0" dirty="0" smtClean="0"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  <a:p>
            <a:pPr eaLnBrk="1" hangingPunct="1">
              <a:spcBef>
                <a:spcPct val="0"/>
              </a:spcBef>
            </a:pPr>
            <a:endParaRPr lang="ko-KR" altLang="en-US" dirty="0" smtClean="0"/>
          </a:p>
        </p:txBody>
      </p:sp>
      <p:sp>
        <p:nvSpPr>
          <p:cNvPr id="5120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C3096E7-A2A5-4FC0-92DD-753FB22571F3}" type="slidenum">
              <a:rPr lang="ko-KR" altLang="en-US" smtClean="0"/>
              <a:pPr/>
              <a:t>41</a:t>
            </a:fld>
            <a:endParaRPr lang="ko-KR" altLang="en-US" dirty="0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FB290-FB73-4D30-BEAF-BABA30DB07C0}" type="slidenum">
              <a:rPr lang="ko-KR" altLang="en-US" smtClean="0"/>
              <a:pPr/>
              <a:t>42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kern="1200" spc="100" dirty="0" smtClean="0">
                <a:ln w="18000">
                  <a:noFill/>
                  <a:prstDash val="solid"/>
                </a:ln>
                <a:solidFill>
                  <a:schemeClr val="tx1"/>
                </a:solidFill>
                <a:effectLst>
                  <a:outerShdw blurRad="44450" dist="25400" dir="2700000" algn="tl" rotWithShape="0">
                    <a:schemeClr val="bg1">
                      <a:alpha val="51000"/>
                    </a:schemeClr>
                  </a:outerShdw>
                </a:effectLst>
                <a:latin typeface="HY헤드라인M" pitchFamily="18" charset="-127"/>
                <a:ea typeface="HY헤드라인M" pitchFamily="18" charset="-127"/>
                <a:cs typeface="+mn-cs"/>
              </a:rPr>
              <a:t>              목 차</a:t>
            </a:r>
          </a:p>
          <a:p>
            <a:pPr marL="285750" marR="0" indent="-2857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UcPeriod"/>
              <a:tabLst/>
              <a:defRPr/>
            </a:pPr>
            <a:r>
              <a:rPr kumimoji="0" lang="ko-KR" altLang="en-US" sz="1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참부모님</a:t>
            </a:r>
            <a:r>
              <a:rPr kumimoji="0" lang="ko-KR" altLang="en-US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생애노정의 개요</a:t>
            </a:r>
            <a:endParaRPr kumimoji="0" lang="en-US" altLang="ko-KR" sz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marL="285750" marR="0" indent="-2857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UcPeriod"/>
              <a:tabLst/>
              <a:defRPr/>
            </a:pPr>
            <a:r>
              <a:rPr kumimoji="0" lang="ko-KR" altLang="en-US" sz="1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참아버님의</a:t>
            </a:r>
            <a:r>
              <a:rPr kumimoji="0" lang="ko-KR" altLang="en-US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탄생과 배경</a:t>
            </a:r>
            <a:endParaRPr kumimoji="0" lang="en-US" altLang="ko-KR" sz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marL="285750" marR="0" indent="-2857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UcPeriod"/>
              <a:tabLst/>
              <a:defRPr/>
            </a:pPr>
            <a:r>
              <a:rPr kumimoji="0" lang="ko-KR" altLang="en-US" sz="1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참아버님의</a:t>
            </a:r>
            <a:r>
              <a:rPr kumimoji="0" lang="ko-KR" altLang="en-US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탄생</a:t>
            </a:r>
            <a:endParaRPr kumimoji="0" lang="en-US" altLang="ko-KR" sz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marL="285750" marR="0" indent="-2857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UcPeriod"/>
              <a:tabLst/>
              <a:defRPr/>
            </a:pPr>
            <a:r>
              <a:rPr kumimoji="0" lang="ko-KR" altLang="en-US" sz="1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참아버님의</a:t>
            </a:r>
            <a:r>
              <a:rPr kumimoji="0" lang="ko-KR" altLang="en-US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ko-KR" altLang="en-US" sz="1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어린시절</a:t>
            </a:r>
            <a:endParaRPr kumimoji="0" lang="en-US" altLang="ko-KR" sz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marL="285750" marR="0" indent="-2857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UcPeriod"/>
              <a:tabLst/>
              <a:defRPr/>
            </a:pPr>
            <a:r>
              <a:rPr kumimoji="0" lang="ko-KR" altLang="en-US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천명을 준비하는 학창시절</a:t>
            </a:r>
            <a:endParaRPr kumimoji="0" lang="en-US" altLang="ko-KR" sz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marL="285750" marR="0" indent="-2857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UcPeriod"/>
              <a:tabLst/>
              <a:defRPr/>
            </a:pPr>
            <a:r>
              <a:rPr kumimoji="0" lang="ko-KR" altLang="en-US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결론</a:t>
            </a:r>
            <a:endParaRPr kumimoji="0" lang="ko-KR" altLang="en-US" sz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FB290-FB73-4D30-BEAF-BABA30DB07C0}" type="slidenum">
              <a:rPr lang="ko-KR" altLang="en-US" smtClean="0"/>
              <a:pPr/>
              <a:t>5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5750" marR="0" indent="-2857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UcPeriod"/>
              <a:tabLst/>
              <a:defRPr/>
            </a:pPr>
            <a:r>
              <a:rPr kumimoji="0" lang="ko-KR" altLang="en-US" sz="1200" b="0" kern="1200" dirty="0" err="1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n-cs"/>
              </a:rPr>
              <a:t>참부모님</a:t>
            </a:r>
            <a:r>
              <a:rPr kumimoji="0" lang="ko-KR" altLang="en-US" sz="1200" b="0" kern="12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n-cs"/>
              </a:rPr>
              <a:t> 생애노정의 개요</a:t>
            </a:r>
            <a:endParaRPr kumimoji="0" lang="en-US" altLang="ko-KR" sz="1200" b="0" kern="1200" dirty="0" smtClean="0">
              <a:solidFill>
                <a:schemeClr val="tx1"/>
              </a:solidFill>
              <a:latin typeface="HY견고딕" pitchFamily="18" charset="-127"/>
              <a:ea typeface="HY견고딕" pitchFamily="18" charset="-127"/>
              <a:cs typeface="+mn-cs"/>
            </a:endParaRPr>
          </a:p>
          <a:p>
            <a:pPr marL="285750" marR="0" indent="-2857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200" b="0" kern="1200" dirty="0" smtClean="0">
              <a:solidFill>
                <a:schemeClr val="tx1"/>
              </a:solidFill>
              <a:latin typeface="HY견고딕" pitchFamily="18" charset="-127"/>
              <a:ea typeface="HY견고딕" pitchFamily="18" charset="-127"/>
              <a:cs typeface="+mn-cs"/>
            </a:endParaRPr>
          </a:p>
          <a:p>
            <a:pPr marL="285750" marR="0" indent="-2857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kern="12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n-cs"/>
              </a:rPr>
              <a:t>    </a:t>
            </a:r>
            <a:r>
              <a:rPr kumimoji="0" lang="en-US" altLang="ko-KR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A.  </a:t>
            </a:r>
            <a:r>
              <a:rPr kumimoji="0" lang="ko-KR" altLang="en-US" sz="1200" dirty="0" err="1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참부모님</a:t>
            </a:r>
            <a:r>
              <a:rPr kumimoji="0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생애노정의 의미</a:t>
            </a:r>
            <a:endParaRPr kumimoji="0" lang="en-US" altLang="ko-KR" sz="1200" dirty="0" smtClean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285750" marR="0" indent="-2857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   1.</a:t>
            </a:r>
            <a:r>
              <a:rPr kumimoji="0" lang="ko-KR" altLang="en-US" sz="1200" b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원리강론 이후의 </a:t>
            </a:r>
            <a:r>
              <a:rPr kumimoji="0" lang="ko-KR" altLang="en-US" sz="1200" b="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참부모님</a:t>
            </a:r>
            <a:r>
              <a:rPr kumimoji="0" lang="ko-KR" altLang="en-US" sz="1200" b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ko-KR" altLang="en-US" sz="1200" b="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중심한</a:t>
            </a:r>
            <a:r>
              <a:rPr kumimoji="0" lang="ko-KR" altLang="en-US" sz="1200" b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섭리</a:t>
            </a:r>
            <a:endParaRPr kumimoji="0" lang="en-US" altLang="ko-KR" sz="1200" b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285750" marR="0" indent="-2857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   2.</a:t>
            </a:r>
            <a:r>
              <a:rPr kumimoji="0" lang="ko-KR" altLang="en-US" sz="1200" b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타락으로 잃어버린 것들을 찾아서</a:t>
            </a:r>
            <a:r>
              <a:rPr kumimoji="0" lang="en-US" altLang="ko-KR" sz="1200" b="0" dirty="0" smtClean="0">
                <a:solidFill>
                  <a:schemeClr val="accent6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kumimoji="0" lang="ko-KR" altLang="en-US" sz="1200" b="0" dirty="0" smtClean="0">
                <a:solidFill>
                  <a:schemeClr val="accent6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복귀의 길</a:t>
            </a:r>
            <a:r>
              <a:rPr kumimoji="0" lang="en-US" altLang="ko-KR" sz="1200" b="0" dirty="0" smtClean="0">
                <a:solidFill>
                  <a:schemeClr val="accent6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285750" marR="0" indent="-2857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dirty="0" smtClean="0">
                <a:solidFill>
                  <a:schemeClr val="accent6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      </a:t>
            </a:r>
            <a:r>
              <a:rPr kumimoji="0" lang="en-US" altLang="ko-KR" sz="1200" b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3. </a:t>
            </a:r>
            <a:r>
              <a:rPr kumimoji="0" lang="ko-KR" altLang="en-US" sz="1200" b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아담과 </a:t>
            </a:r>
            <a:r>
              <a:rPr kumimoji="0" lang="ko-KR" altLang="en-US" sz="1200" b="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해와가</a:t>
            </a:r>
            <a:r>
              <a:rPr kumimoji="0" lang="ko-KR" altLang="en-US" sz="1200" b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가보지 못한 길을 가시어</a:t>
            </a:r>
            <a:r>
              <a:rPr kumimoji="0" lang="en-US" altLang="ko-KR" sz="1200" b="0" dirty="0" smtClean="0">
                <a:solidFill>
                  <a:schemeClr val="accent6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kumimoji="0" lang="ko-KR" altLang="en-US" sz="1200" b="0" dirty="0" smtClean="0">
                <a:solidFill>
                  <a:schemeClr val="accent6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원리의 길</a:t>
            </a:r>
            <a:r>
              <a:rPr kumimoji="0" lang="en-US" altLang="ko-KR" sz="1200" b="0" dirty="0" smtClean="0">
                <a:solidFill>
                  <a:schemeClr val="accent6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285750" marR="0" indent="-2857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dirty="0" smtClean="0">
                <a:solidFill>
                  <a:schemeClr val="accent6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      </a:t>
            </a:r>
            <a:r>
              <a:rPr kumimoji="0" lang="en-US" altLang="ko-KR" sz="1200" b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4. </a:t>
            </a:r>
            <a:r>
              <a:rPr kumimoji="0" lang="ko-KR" altLang="en-US" sz="1200" b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타락인간들이 가야 할 길을 보여주신 길</a:t>
            </a:r>
            <a:r>
              <a:rPr kumimoji="0" lang="en-US" altLang="ko-KR" sz="1200" b="0" dirty="0" smtClean="0">
                <a:solidFill>
                  <a:schemeClr val="accent6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kumimoji="0" lang="ko-KR" altLang="en-US" sz="1200" b="0" dirty="0" smtClean="0">
                <a:solidFill>
                  <a:schemeClr val="accent6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원형의 길</a:t>
            </a:r>
            <a:r>
              <a:rPr kumimoji="0" lang="en-US" altLang="ko-KR" sz="1200" b="0" dirty="0" smtClean="0">
                <a:solidFill>
                  <a:schemeClr val="accent6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285750" marR="0" indent="-2857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dirty="0" smtClean="0">
                <a:solidFill>
                  <a:schemeClr val="accent6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      </a:t>
            </a:r>
            <a:r>
              <a:rPr kumimoji="0" lang="en-US" altLang="ko-KR" sz="1200" b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5. </a:t>
            </a:r>
            <a:r>
              <a:rPr kumimoji="0" lang="ko-KR" altLang="en-US" sz="1200" b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생애노정의 핵심</a:t>
            </a:r>
            <a:r>
              <a:rPr kumimoji="0" lang="en-US" altLang="ko-KR" sz="1200" b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kumimoji="0" lang="ko-KR" altLang="en-US" sz="1200" b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하나님과 인류 해방과 석방</a:t>
            </a:r>
            <a:endParaRPr kumimoji="0" lang="en-US" altLang="ko-KR" sz="1200" b="0" dirty="0" smtClean="0">
              <a:latin typeface="HY헤드라인M" pitchFamily="18" charset="-127"/>
              <a:ea typeface="HY헤드라인M" pitchFamily="18" charset="-127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FB290-FB73-4D30-BEAF-BABA30DB07C0}" type="slidenum">
              <a:rPr lang="ko-KR" altLang="en-US" smtClean="0"/>
              <a:pPr/>
              <a:t>6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5750" marR="0" indent="-2857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UcPeriod"/>
              <a:tabLst/>
              <a:defRPr/>
            </a:pPr>
            <a:r>
              <a:rPr kumimoji="0" lang="ko-KR" altLang="en-US" sz="1200" kern="1200" dirty="0" err="1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n-cs"/>
              </a:rPr>
              <a:t>참부모님</a:t>
            </a:r>
            <a:r>
              <a:rPr kumimoji="0" lang="ko-KR" altLang="en-US" sz="1200" kern="12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n-cs"/>
              </a:rPr>
              <a:t> 생애노정의 개요</a:t>
            </a:r>
            <a:endParaRPr kumimoji="0" lang="en-US" altLang="ko-KR" sz="1200" kern="1200" dirty="0" smtClean="0">
              <a:solidFill>
                <a:schemeClr val="tx1"/>
              </a:solidFill>
              <a:latin typeface="HY견고딕" pitchFamily="18" charset="-127"/>
              <a:ea typeface="HY견고딕" pitchFamily="18" charset="-127"/>
              <a:cs typeface="+mn-cs"/>
            </a:endParaRPr>
          </a:p>
          <a:p>
            <a:pPr marL="285750" marR="0" indent="-2857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200" kern="1200" dirty="0" smtClean="0">
              <a:solidFill>
                <a:schemeClr val="tx1"/>
              </a:solidFill>
              <a:latin typeface="HY견고딕" pitchFamily="18" charset="-127"/>
              <a:ea typeface="HY견고딕" pitchFamily="18" charset="-127"/>
              <a:cs typeface="+mn-cs"/>
            </a:endParaRPr>
          </a:p>
          <a:p>
            <a:pPr marL="285750" marR="0" indent="-2857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kern="12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n-cs"/>
              </a:rPr>
              <a:t>   </a:t>
            </a:r>
            <a:r>
              <a:rPr kumimoji="0" lang="en-US" altLang="ko-KR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B. </a:t>
            </a:r>
            <a:r>
              <a:rPr kumimoji="0" lang="ko-KR" altLang="en-US" sz="1200" dirty="0" err="1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참부모님</a:t>
            </a:r>
            <a:r>
              <a:rPr kumimoji="0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생애노정의 구분</a:t>
            </a:r>
            <a:endParaRPr kumimoji="0" lang="en-US" altLang="ko-KR" sz="1200" dirty="0" smtClean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  <a:p>
            <a:pPr marL="285750" marR="0" indent="-2857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   1. </a:t>
            </a:r>
            <a:r>
              <a:rPr kumimoji="0" lang="ko-KR" altLang="en-US" sz="1200" b="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참아버님</a:t>
            </a:r>
            <a:r>
              <a:rPr kumimoji="0" lang="ko-KR" altLang="en-US" sz="1200" b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탄생에서 </a:t>
            </a:r>
            <a:r>
              <a:rPr kumimoji="0" lang="ko-KR" altLang="en-US" sz="1200" b="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성혼식</a:t>
            </a:r>
            <a:r>
              <a:rPr kumimoji="0" lang="ko-KR" altLang="en-US" sz="1200" b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직전까지</a:t>
            </a:r>
            <a:r>
              <a:rPr lang="en-US" altLang="ko-KR" sz="1200" dirty="0" smtClean="0">
                <a:solidFill>
                  <a:srgbClr val="FFFFFF"/>
                </a:solidFill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en-US" altLang="ko-KR" sz="1200" b="0" dirty="0" smtClean="0">
                <a:latin typeface="다음_SemiBold" pitchFamily="2" charset="-127"/>
                <a:ea typeface="다음_SemiBold" pitchFamily="2" charset="-127"/>
              </a:rPr>
              <a:t>(1920-1960)</a:t>
            </a:r>
          </a:p>
          <a:p>
            <a:pPr algn="l">
              <a:defRPr/>
            </a:pPr>
            <a:r>
              <a:rPr kumimoji="0" lang="en-US" altLang="ko-KR" sz="1200" b="0" dirty="0" smtClean="0">
                <a:solidFill>
                  <a:srgbClr val="000000"/>
                </a:solidFill>
                <a:latin typeface="다음_SemiBold" pitchFamily="2" charset="-127"/>
                <a:ea typeface="다음_SemiBold" pitchFamily="2" charset="-127"/>
              </a:rPr>
              <a:t>       </a:t>
            </a:r>
            <a:r>
              <a:rPr kumimoji="0" lang="en-US" altLang="ko-KR" sz="1200" b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2. </a:t>
            </a:r>
            <a:r>
              <a:rPr kumimoji="0" lang="ko-KR" altLang="en-US" sz="1200" b="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참부모님</a:t>
            </a:r>
            <a:r>
              <a:rPr kumimoji="0" lang="ko-KR" altLang="en-US" sz="1200" b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ko-KR" altLang="en-US" sz="1200" b="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성혼식에서</a:t>
            </a:r>
            <a:r>
              <a:rPr kumimoji="0" lang="ko-KR" altLang="en-US" sz="1200" b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하나님 왕권 즉위식 직전까지</a:t>
            </a:r>
            <a:r>
              <a:rPr lang="en-US" altLang="ko-KR" sz="1200" b="0" dirty="0" smtClean="0">
                <a:latin typeface="다음_SemiBold" pitchFamily="2" charset="-127"/>
                <a:ea typeface="다음_SemiBold" pitchFamily="2" charset="-127"/>
              </a:rPr>
              <a:t>(1960-2000)</a:t>
            </a:r>
          </a:p>
          <a:p>
            <a:pPr algn="l">
              <a:defRPr/>
            </a:pPr>
            <a:r>
              <a:rPr kumimoji="0" lang="en-US" altLang="ko-KR" sz="1200" b="0" dirty="0" smtClean="0">
                <a:latin typeface="다음_SemiBold" pitchFamily="2" charset="-127"/>
                <a:ea typeface="다음_SemiBold" pitchFamily="2" charset="-127"/>
              </a:rPr>
              <a:t>       </a:t>
            </a:r>
            <a:r>
              <a:rPr kumimoji="0" lang="en-US" altLang="ko-KR" sz="1200" b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3. </a:t>
            </a:r>
            <a:r>
              <a:rPr kumimoji="0" lang="ko-KR" altLang="en-US" sz="1200" b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하나님 왕권 즉위식에서 실체적 </a:t>
            </a:r>
            <a:r>
              <a:rPr kumimoji="0" lang="ko-KR" altLang="en-US" sz="1200" b="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천일국</a:t>
            </a:r>
            <a:r>
              <a:rPr kumimoji="0" lang="ko-KR" altLang="en-US" sz="1200" b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창건까지</a:t>
            </a:r>
            <a:r>
              <a:rPr lang="en-US" altLang="ko-KR" sz="1200" b="0" dirty="0" smtClean="0">
                <a:latin typeface="다음_SemiBold" pitchFamily="2" charset="-127"/>
                <a:ea typeface="다음_SemiBold" pitchFamily="2" charset="-127"/>
              </a:rPr>
              <a:t>(2001-2010 </a:t>
            </a:r>
            <a:r>
              <a:rPr lang="ko-KR" altLang="en-US" sz="1200" b="0" dirty="0" smtClean="0">
                <a:latin typeface="다음_SemiBold" pitchFamily="2" charset="-127"/>
                <a:ea typeface="다음_SemiBold" pitchFamily="2" charset="-127"/>
              </a:rPr>
              <a:t>현재</a:t>
            </a:r>
            <a:r>
              <a:rPr lang="en-US" altLang="ko-KR" sz="1200" b="0" dirty="0" smtClean="0">
                <a:latin typeface="다음_SemiBold" pitchFamily="2" charset="-127"/>
                <a:ea typeface="다음_SemiBold" pitchFamily="2" charset="-127"/>
              </a:rPr>
              <a:t>)</a:t>
            </a:r>
            <a:endParaRPr kumimoji="0" lang="en-US" altLang="ko-KR" sz="1200" b="0" dirty="0" smtClean="0">
              <a:latin typeface="HY헤드라인M" pitchFamily="18" charset="-127"/>
              <a:ea typeface="HY헤드라인M" pitchFamily="18" charset="-127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FB290-FB73-4D30-BEAF-BABA30DB07C0}" type="slidenum">
              <a:rPr lang="ko-KR" altLang="en-US" smtClean="0"/>
              <a:pPr/>
              <a:t>7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985BFE8-C006-4329-9C90-C73CC826C4E2}" type="slidenum">
              <a:rPr lang="en-US" altLang="ko-KR" smtClean="0"/>
              <a:pPr/>
              <a:t>8</a:t>
            </a:fld>
            <a:endParaRPr lang="en-US" altLang="ko-KR" dirty="0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ko-KR" sz="800" dirty="0" smtClean="0"/>
              <a:t/>
            </a:r>
            <a:br>
              <a:rPr lang="en-US" altLang="ko-KR" sz="800" dirty="0" smtClean="0"/>
            </a:br>
            <a:endParaRPr lang="en-US" altLang="ko-KR" sz="800" u="sng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ko-KR" sz="800" dirty="0" smtClean="0"/>
              <a:t/>
            </a:r>
            <a:br>
              <a:rPr lang="en-US" altLang="ko-KR" sz="800" dirty="0" smtClean="0"/>
            </a:br>
            <a:endParaRPr lang="ko-KR" altLang="en-US" sz="800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600" b="0" dirty="0" smtClean="0">
                <a:latin typeface="휴먼둥근헤드라인" pitchFamily="18" charset="-127"/>
                <a:ea typeface="휴먼둥근헤드라인" pitchFamily="18" charset="-127"/>
              </a:rPr>
              <a:t>Ⅱ. </a:t>
            </a:r>
            <a:r>
              <a:rPr lang="ko-KR" altLang="en-US" sz="1400" b="0" dirty="0" err="1" smtClean="0">
                <a:latin typeface="HY헤드라인M" pitchFamily="18" charset="-127"/>
                <a:ea typeface="HY헤드라인M" pitchFamily="18" charset="-127"/>
              </a:rPr>
              <a:t>참아버님의</a:t>
            </a:r>
            <a:r>
              <a:rPr lang="ko-KR" altLang="en-US" sz="1400" b="0" dirty="0" smtClean="0">
                <a:latin typeface="HY헤드라인M" pitchFamily="18" charset="-127"/>
                <a:ea typeface="HY헤드라인M" pitchFamily="18" charset="-127"/>
              </a:rPr>
              <a:t> 탄생과 배경</a:t>
            </a:r>
            <a:endParaRPr lang="en-US" altLang="ko-KR" sz="1400" b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400" b="0" dirty="0" smtClean="0">
                <a:latin typeface="HY헤드라인M" pitchFamily="18" charset="-127"/>
                <a:ea typeface="HY헤드라인M" pitchFamily="18" charset="-127"/>
              </a:rPr>
              <a:t>    </a:t>
            </a:r>
            <a:r>
              <a:rPr lang="en-US" altLang="ko-KR" sz="1400" dirty="0" smtClean="0">
                <a:latin typeface="HY헤드라인M" pitchFamily="18" charset="-127"/>
                <a:ea typeface="HY헤드라인M" pitchFamily="18" charset="-127"/>
              </a:rPr>
              <a:t> A. </a:t>
            </a:r>
            <a:r>
              <a:rPr lang="ko-KR" altLang="en-US" sz="1400" dirty="0" err="1" smtClean="0">
                <a:latin typeface="HY헤드라인M" pitchFamily="18" charset="-127"/>
                <a:ea typeface="HY헤드라인M" pitchFamily="18" charset="-127"/>
              </a:rPr>
              <a:t>재림주를</a:t>
            </a:r>
            <a:r>
              <a:rPr lang="ko-KR" altLang="en-US" sz="1400" dirty="0" smtClean="0">
                <a:latin typeface="HY헤드라인M" pitchFamily="18" charset="-127"/>
                <a:ea typeface="HY헤드라인M" pitchFamily="18" charset="-127"/>
              </a:rPr>
              <a:t> 보내기 위한 혈통전환</a:t>
            </a:r>
            <a:r>
              <a:rPr lang="en-US" altLang="ko-KR" sz="1100" dirty="0" smtClean="0">
                <a:latin typeface="HY헤드라인M" pitchFamily="18" charset="-127"/>
                <a:ea typeface="HY헤드라인M" pitchFamily="18" charset="-127"/>
              </a:rPr>
              <a:t>(1997.5.3)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ko-KR" sz="1100" dirty="0" smtClean="0">
                <a:latin typeface="HY헤드라인M" pitchFamily="18" charset="-127"/>
                <a:ea typeface="HY헤드라인M" pitchFamily="18" charset="-127"/>
              </a:rPr>
              <a:t>         </a:t>
            </a:r>
            <a:r>
              <a:rPr lang="en-US" altLang="ko-KR" sz="1200" dirty="0" smtClean="0">
                <a:latin typeface="HY헤드라인M" pitchFamily="18" charset="-127"/>
                <a:ea typeface="HY헤드라인M" pitchFamily="18" charset="-127"/>
              </a:rPr>
              <a:t>1.  </a:t>
            </a:r>
            <a:r>
              <a:rPr lang="ko-KR" altLang="en-US" sz="1200" dirty="0" smtClean="0">
                <a:latin typeface="HY헤드라인M" pitchFamily="18" charset="-127"/>
                <a:ea typeface="HY헤드라인M" pitchFamily="18" charset="-127"/>
              </a:rPr>
              <a:t>제</a:t>
            </a:r>
            <a:r>
              <a:rPr lang="en-US" altLang="ko-KR" sz="1200" dirty="0" smtClean="0"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ko-KR" altLang="en-US" sz="1200" dirty="0" smtClean="0">
                <a:latin typeface="HY헤드라인M" pitchFamily="18" charset="-127"/>
                <a:ea typeface="HY헤드라인M" pitchFamily="18" charset="-127"/>
              </a:rPr>
              <a:t>차</a:t>
            </a:r>
            <a:r>
              <a:rPr lang="en-US" altLang="ko-KR" sz="120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200" dirty="0" smtClean="0">
                <a:latin typeface="HY헤드라인M" pitchFamily="18" charset="-127"/>
                <a:ea typeface="HY헤드라인M" pitchFamily="18" charset="-127"/>
              </a:rPr>
              <a:t>제</a:t>
            </a:r>
            <a:r>
              <a:rPr lang="en-US" altLang="ko-KR" sz="1200" dirty="0" smtClean="0"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ko-KR" altLang="en-US" sz="1200" dirty="0" smtClean="0">
                <a:latin typeface="HY헤드라인M" pitchFamily="18" charset="-127"/>
                <a:ea typeface="HY헤드라인M" pitchFamily="18" charset="-127"/>
              </a:rPr>
              <a:t>차</a:t>
            </a:r>
            <a:r>
              <a:rPr lang="en-US" altLang="ko-KR" sz="120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200" dirty="0" smtClean="0">
                <a:latin typeface="HY헤드라인M" pitchFamily="18" charset="-127"/>
                <a:ea typeface="HY헤드라인M" pitchFamily="18" charset="-127"/>
              </a:rPr>
              <a:t>제</a:t>
            </a:r>
            <a:r>
              <a:rPr lang="en-US" altLang="ko-KR" sz="1200" dirty="0" smtClean="0">
                <a:latin typeface="HY헤드라인M" pitchFamily="18" charset="-127"/>
                <a:ea typeface="HY헤드라인M" pitchFamily="18" charset="-127"/>
              </a:rPr>
              <a:t>3</a:t>
            </a:r>
            <a:r>
              <a:rPr lang="ko-KR" altLang="en-US" sz="1200" dirty="0" smtClean="0">
                <a:latin typeface="HY헤드라인M" pitchFamily="18" charset="-127"/>
                <a:ea typeface="HY헤드라인M" pitchFamily="18" charset="-127"/>
              </a:rPr>
              <a:t>차 아담의 공통점과 차이점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              a.</a:t>
            </a:r>
            <a:r>
              <a:rPr lang="en-US" altLang="ko-KR" sz="1200" b="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200" b="0" dirty="0" smtClean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공통점 </a:t>
            </a:r>
            <a:r>
              <a:rPr lang="en-US" altLang="ko-KR" sz="1200" b="0" dirty="0" smtClean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:</a:t>
            </a:r>
            <a:r>
              <a:rPr lang="en-US" altLang="ko-KR" sz="1200" b="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사명이 같다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                  </a:t>
            </a:r>
            <a:r>
              <a:rPr lang="en-US" altLang="ko-KR" sz="1100" b="0" dirty="0" smtClean="0">
                <a:latin typeface="HY헤드라인M" pitchFamily="18" charset="-127"/>
                <a:ea typeface="HY헤드라인M" pitchFamily="18" charset="-127"/>
              </a:rPr>
              <a:t>1)</a:t>
            </a: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하나님의 본연의 아기씨를 가지고 와서</a:t>
            </a:r>
          </a:p>
          <a:p>
            <a:pPr algn="l">
              <a:lnSpc>
                <a:spcPct val="120000"/>
              </a:lnSpc>
              <a:defRPr/>
            </a:pP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                  </a:t>
            </a:r>
            <a:r>
              <a:rPr lang="en-US" altLang="ko-KR" sz="1100" b="0" dirty="0" smtClean="0">
                <a:latin typeface="HY헤드라인M" pitchFamily="18" charset="-127"/>
                <a:ea typeface="HY헤드라인M" pitchFamily="18" charset="-127"/>
              </a:rPr>
              <a:t>2)</a:t>
            </a: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타락인류에게 접붙여 주는 것이다</a:t>
            </a: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.</a:t>
            </a:r>
            <a:endParaRPr lang="ko-KR" altLang="en-US" sz="1200" b="0" dirty="0" smtClean="0">
              <a:latin typeface="HY헤드라인M" pitchFamily="18" charset="-127"/>
              <a:ea typeface="HY헤드라인M" pitchFamily="18" charset="-127"/>
            </a:endParaRPr>
          </a:p>
          <a:p>
            <a:pPr algn="l">
              <a:lnSpc>
                <a:spcPct val="120000"/>
              </a:lnSpc>
              <a:defRPr/>
            </a:pP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               b. </a:t>
            </a:r>
            <a:r>
              <a:rPr lang="ko-KR" altLang="en-US" sz="1200" b="0" dirty="0" smtClean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차이점 </a:t>
            </a: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사람이 다르다</a:t>
            </a: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.</a:t>
            </a:r>
            <a:endParaRPr lang="ko-KR" altLang="en-US" sz="1200" b="0" dirty="0" smtClean="0">
              <a:latin typeface="HY헤드라인M" pitchFamily="18" charset="-127"/>
              <a:ea typeface="HY헤드라인M" pitchFamily="18" charset="-127"/>
            </a:endParaRPr>
          </a:p>
          <a:p>
            <a:pPr algn="l">
              <a:lnSpc>
                <a:spcPct val="120000"/>
              </a:lnSpc>
              <a:defRPr/>
            </a:pP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               c. </a:t>
            </a: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제</a:t>
            </a: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1, 2,3</a:t>
            </a:r>
            <a:r>
              <a:rPr lang="ko-KR" altLang="en-US" sz="1200" b="0" dirty="0" smtClean="0">
                <a:latin typeface="HY헤드라인M" pitchFamily="18" charset="-127"/>
                <a:ea typeface="HY헤드라인M" pitchFamily="18" charset="-127"/>
              </a:rPr>
              <a:t>차 아담은 사명을 중심삼고 한 사람</a:t>
            </a:r>
            <a:r>
              <a:rPr lang="en-US" altLang="ko-KR" sz="1200" b="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endParaRPr lang="ko-KR" altLang="en-US" sz="1200" b="0" dirty="0" smtClean="0">
              <a:latin typeface="HY헤드라인M" pitchFamily="18" charset="-127"/>
              <a:ea typeface="HY헤드라인M" pitchFamily="18" charset="-127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FB290-FB73-4D30-BEAF-BABA30DB07C0}" type="slidenum">
              <a:rPr lang="ko-KR" altLang="en-US" smtClean="0"/>
              <a:pPr/>
              <a:t>9</a:t>
            </a:fld>
            <a:endParaRPr lang="ko-KR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92" name="Line 500"/>
          <p:cNvSpPr>
            <a:spLocks noChangeShapeType="1"/>
          </p:cNvSpPr>
          <p:nvPr userDrawn="1"/>
        </p:nvSpPr>
        <p:spPr bwMode="auto">
          <a:xfrm>
            <a:off x="1259632" y="1192560"/>
            <a:ext cx="7002834" cy="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 type="none" w="lg" len="lg"/>
            <a:tailEnd type="none" w="lg" len="lg"/>
          </a:ln>
          <a:effectLst/>
        </p:spPr>
        <p:txBody>
          <a:bodyPr/>
          <a:lstStyle/>
          <a:p>
            <a:endParaRPr lang="ko-KR" altLang="en-US" dirty="0"/>
          </a:p>
        </p:txBody>
      </p:sp>
      <p:sp>
        <p:nvSpPr>
          <p:cNvPr id="111093" name="Line 501"/>
          <p:cNvSpPr>
            <a:spLocks noChangeShapeType="1"/>
          </p:cNvSpPr>
          <p:nvPr userDrawn="1"/>
        </p:nvSpPr>
        <p:spPr bwMode="auto">
          <a:xfrm flipV="1">
            <a:off x="1259632" y="1192560"/>
            <a:ext cx="6930827" cy="0"/>
          </a:xfrm>
          <a:prstGeom prst="line">
            <a:avLst/>
          </a:prstGeom>
          <a:noFill/>
          <a:ln w="38100" cap="rnd">
            <a:solidFill>
              <a:srgbClr val="0CCA7D"/>
            </a:solidFill>
            <a:prstDash val="sysDot"/>
            <a:round/>
            <a:headEnd type="none" w="lg" len="lg"/>
            <a:tailEnd type="none" w="lg" len="lg"/>
          </a:ln>
          <a:effectLst/>
        </p:spPr>
        <p:txBody>
          <a:bodyPr/>
          <a:lstStyle/>
          <a:p>
            <a:endParaRPr lang="ko-KR" altLang="en-US" dirty="0"/>
          </a:p>
        </p:txBody>
      </p:sp>
      <p:grpSp>
        <p:nvGrpSpPr>
          <p:cNvPr id="111094" name="Group 502"/>
          <p:cNvGrpSpPr>
            <a:grpSpLocks/>
          </p:cNvGrpSpPr>
          <p:nvPr userDrawn="1"/>
        </p:nvGrpSpPr>
        <p:grpSpPr bwMode="auto">
          <a:xfrm>
            <a:off x="8763000" y="0"/>
            <a:ext cx="381000" cy="6858000"/>
            <a:chOff x="0" y="0"/>
            <a:chExt cx="240" cy="4320"/>
          </a:xfrm>
        </p:grpSpPr>
        <p:grpSp>
          <p:nvGrpSpPr>
            <p:cNvPr id="111095" name="Group 503"/>
            <p:cNvGrpSpPr>
              <a:grpSpLocks/>
            </p:cNvGrpSpPr>
            <p:nvPr userDrawn="1"/>
          </p:nvGrpSpPr>
          <p:grpSpPr bwMode="auto">
            <a:xfrm>
              <a:off x="0" y="0"/>
              <a:ext cx="240" cy="768"/>
              <a:chOff x="0" y="0"/>
              <a:chExt cx="240" cy="768"/>
            </a:xfrm>
          </p:grpSpPr>
          <p:sp>
            <p:nvSpPr>
              <p:cNvPr id="111096" name="Rectangle 504"/>
              <p:cNvSpPr>
                <a:spLocks noChangeArrowheads="1"/>
              </p:cNvSpPr>
              <p:nvPr userDrawn="1"/>
            </p:nvSpPr>
            <p:spPr bwMode="auto">
              <a:xfrm>
                <a:off x="0" y="4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097" name="Rectangle 505"/>
              <p:cNvSpPr>
                <a:spLocks noChangeArrowheads="1"/>
              </p:cNvSpPr>
              <p:nvPr userDrawn="1"/>
            </p:nvSpPr>
            <p:spPr bwMode="auto">
              <a:xfrm>
                <a:off x="48" y="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098" name="Rectangle 506"/>
              <p:cNvSpPr>
                <a:spLocks noChangeArrowheads="1"/>
              </p:cNvSpPr>
              <p:nvPr userDrawn="1"/>
            </p:nvSpPr>
            <p:spPr bwMode="auto">
              <a:xfrm>
                <a:off x="96" y="4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099" name="Rectangle 507"/>
              <p:cNvSpPr>
                <a:spLocks noChangeArrowheads="1"/>
              </p:cNvSpPr>
              <p:nvPr userDrawn="1"/>
            </p:nvSpPr>
            <p:spPr bwMode="auto">
              <a:xfrm>
                <a:off x="144" y="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00" name="Rectangle 508"/>
              <p:cNvSpPr>
                <a:spLocks noChangeArrowheads="1"/>
              </p:cNvSpPr>
              <p:nvPr userDrawn="1"/>
            </p:nvSpPr>
            <p:spPr bwMode="auto">
              <a:xfrm>
                <a:off x="192" y="4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01" name="Rectangle 509"/>
              <p:cNvSpPr>
                <a:spLocks noChangeArrowheads="1"/>
              </p:cNvSpPr>
              <p:nvPr userDrawn="1"/>
            </p:nvSpPr>
            <p:spPr bwMode="auto">
              <a:xfrm>
                <a:off x="0" y="14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02" name="Rectangle 510"/>
              <p:cNvSpPr>
                <a:spLocks noChangeArrowheads="1"/>
              </p:cNvSpPr>
              <p:nvPr userDrawn="1"/>
            </p:nvSpPr>
            <p:spPr bwMode="auto">
              <a:xfrm>
                <a:off x="48" y="9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03" name="Rectangle 511"/>
              <p:cNvSpPr>
                <a:spLocks noChangeArrowheads="1"/>
              </p:cNvSpPr>
              <p:nvPr userDrawn="1"/>
            </p:nvSpPr>
            <p:spPr bwMode="auto">
              <a:xfrm>
                <a:off x="96" y="14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04" name="Rectangle 512"/>
              <p:cNvSpPr>
                <a:spLocks noChangeArrowheads="1"/>
              </p:cNvSpPr>
              <p:nvPr userDrawn="1"/>
            </p:nvSpPr>
            <p:spPr bwMode="auto">
              <a:xfrm>
                <a:off x="144" y="9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05" name="Rectangle 513"/>
              <p:cNvSpPr>
                <a:spLocks noChangeArrowheads="1"/>
              </p:cNvSpPr>
              <p:nvPr userDrawn="1"/>
            </p:nvSpPr>
            <p:spPr bwMode="auto">
              <a:xfrm>
                <a:off x="192" y="14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06" name="Rectangle 514"/>
              <p:cNvSpPr>
                <a:spLocks noChangeArrowheads="1"/>
              </p:cNvSpPr>
              <p:nvPr userDrawn="1"/>
            </p:nvSpPr>
            <p:spPr bwMode="auto">
              <a:xfrm>
                <a:off x="0" y="24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07" name="Rectangle 515"/>
              <p:cNvSpPr>
                <a:spLocks noChangeArrowheads="1"/>
              </p:cNvSpPr>
              <p:nvPr userDrawn="1"/>
            </p:nvSpPr>
            <p:spPr bwMode="auto">
              <a:xfrm>
                <a:off x="48" y="19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08" name="Rectangle 516"/>
              <p:cNvSpPr>
                <a:spLocks noChangeArrowheads="1"/>
              </p:cNvSpPr>
              <p:nvPr userDrawn="1"/>
            </p:nvSpPr>
            <p:spPr bwMode="auto">
              <a:xfrm>
                <a:off x="96" y="24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09" name="Rectangle 517"/>
              <p:cNvSpPr>
                <a:spLocks noChangeArrowheads="1"/>
              </p:cNvSpPr>
              <p:nvPr userDrawn="1"/>
            </p:nvSpPr>
            <p:spPr bwMode="auto">
              <a:xfrm>
                <a:off x="144" y="19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10" name="Rectangle 518"/>
              <p:cNvSpPr>
                <a:spLocks noChangeArrowheads="1"/>
              </p:cNvSpPr>
              <p:nvPr userDrawn="1"/>
            </p:nvSpPr>
            <p:spPr bwMode="auto">
              <a:xfrm>
                <a:off x="192" y="24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11" name="Rectangle 519"/>
              <p:cNvSpPr>
                <a:spLocks noChangeArrowheads="1"/>
              </p:cNvSpPr>
              <p:nvPr userDrawn="1"/>
            </p:nvSpPr>
            <p:spPr bwMode="auto">
              <a:xfrm>
                <a:off x="0" y="33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12" name="Rectangle 520"/>
              <p:cNvSpPr>
                <a:spLocks noChangeArrowheads="1"/>
              </p:cNvSpPr>
              <p:nvPr userDrawn="1"/>
            </p:nvSpPr>
            <p:spPr bwMode="auto">
              <a:xfrm>
                <a:off x="48" y="28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13" name="Rectangle 521"/>
              <p:cNvSpPr>
                <a:spLocks noChangeArrowheads="1"/>
              </p:cNvSpPr>
              <p:nvPr userDrawn="1"/>
            </p:nvSpPr>
            <p:spPr bwMode="auto">
              <a:xfrm>
                <a:off x="96" y="33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14" name="Rectangle 522"/>
              <p:cNvSpPr>
                <a:spLocks noChangeArrowheads="1"/>
              </p:cNvSpPr>
              <p:nvPr userDrawn="1"/>
            </p:nvSpPr>
            <p:spPr bwMode="auto">
              <a:xfrm>
                <a:off x="144" y="28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15" name="Rectangle 523"/>
              <p:cNvSpPr>
                <a:spLocks noChangeArrowheads="1"/>
              </p:cNvSpPr>
              <p:nvPr userDrawn="1"/>
            </p:nvSpPr>
            <p:spPr bwMode="auto">
              <a:xfrm>
                <a:off x="192" y="33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16" name="Rectangle 524"/>
              <p:cNvSpPr>
                <a:spLocks noChangeArrowheads="1"/>
              </p:cNvSpPr>
              <p:nvPr userDrawn="1"/>
            </p:nvSpPr>
            <p:spPr bwMode="auto">
              <a:xfrm>
                <a:off x="0" y="43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17" name="Rectangle 525"/>
              <p:cNvSpPr>
                <a:spLocks noChangeArrowheads="1"/>
              </p:cNvSpPr>
              <p:nvPr userDrawn="1"/>
            </p:nvSpPr>
            <p:spPr bwMode="auto">
              <a:xfrm>
                <a:off x="48" y="38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18" name="Rectangle 526"/>
              <p:cNvSpPr>
                <a:spLocks noChangeArrowheads="1"/>
              </p:cNvSpPr>
              <p:nvPr userDrawn="1"/>
            </p:nvSpPr>
            <p:spPr bwMode="auto">
              <a:xfrm>
                <a:off x="96" y="43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19" name="Rectangle 527"/>
              <p:cNvSpPr>
                <a:spLocks noChangeArrowheads="1"/>
              </p:cNvSpPr>
              <p:nvPr userDrawn="1"/>
            </p:nvSpPr>
            <p:spPr bwMode="auto">
              <a:xfrm>
                <a:off x="144" y="38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20" name="Rectangle 528"/>
              <p:cNvSpPr>
                <a:spLocks noChangeArrowheads="1"/>
              </p:cNvSpPr>
              <p:nvPr userDrawn="1"/>
            </p:nvSpPr>
            <p:spPr bwMode="auto">
              <a:xfrm>
                <a:off x="192" y="43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21" name="Rectangle 529"/>
              <p:cNvSpPr>
                <a:spLocks noChangeArrowheads="1"/>
              </p:cNvSpPr>
              <p:nvPr userDrawn="1"/>
            </p:nvSpPr>
            <p:spPr bwMode="auto">
              <a:xfrm>
                <a:off x="0" y="52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22" name="Rectangle 530"/>
              <p:cNvSpPr>
                <a:spLocks noChangeArrowheads="1"/>
              </p:cNvSpPr>
              <p:nvPr userDrawn="1"/>
            </p:nvSpPr>
            <p:spPr bwMode="auto">
              <a:xfrm>
                <a:off x="48" y="48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23" name="Rectangle 531"/>
              <p:cNvSpPr>
                <a:spLocks noChangeArrowheads="1"/>
              </p:cNvSpPr>
              <p:nvPr userDrawn="1"/>
            </p:nvSpPr>
            <p:spPr bwMode="auto">
              <a:xfrm>
                <a:off x="96" y="52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24" name="Rectangle 532"/>
              <p:cNvSpPr>
                <a:spLocks noChangeArrowheads="1"/>
              </p:cNvSpPr>
              <p:nvPr userDrawn="1"/>
            </p:nvSpPr>
            <p:spPr bwMode="auto">
              <a:xfrm>
                <a:off x="144" y="48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25" name="Rectangle 533"/>
              <p:cNvSpPr>
                <a:spLocks noChangeArrowheads="1"/>
              </p:cNvSpPr>
              <p:nvPr userDrawn="1"/>
            </p:nvSpPr>
            <p:spPr bwMode="auto">
              <a:xfrm>
                <a:off x="192" y="52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26" name="Rectangle 534"/>
              <p:cNvSpPr>
                <a:spLocks noChangeArrowheads="1"/>
              </p:cNvSpPr>
              <p:nvPr userDrawn="1"/>
            </p:nvSpPr>
            <p:spPr bwMode="auto">
              <a:xfrm>
                <a:off x="0" y="62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27" name="Rectangle 535"/>
              <p:cNvSpPr>
                <a:spLocks noChangeArrowheads="1"/>
              </p:cNvSpPr>
              <p:nvPr userDrawn="1"/>
            </p:nvSpPr>
            <p:spPr bwMode="auto">
              <a:xfrm>
                <a:off x="48" y="57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28" name="Rectangle 536"/>
              <p:cNvSpPr>
                <a:spLocks noChangeArrowheads="1"/>
              </p:cNvSpPr>
              <p:nvPr userDrawn="1"/>
            </p:nvSpPr>
            <p:spPr bwMode="auto">
              <a:xfrm>
                <a:off x="96" y="62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29" name="Rectangle 537"/>
              <p:cNvSpPr>
                <a:spLocks noChangeArrowheads="1"/>
              </p:cNvSpPr>
              <p:nvPr userDrawn="1"/>
            </p:nvSpPr>
            <p:spPr bwMode="auto">
              <a:xfrm>
                <a:off x="144" y="57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30" name="Rectangle 538"/>
              <p:cNvSpPr>
                <a:spLocks noChangeArrowheads="1"/>
              </p:cNvSpPr>
              <p:nvPr userDrawn="1"/>
            </p:nvSpPr>
            <p:spPr bwMode="auto">
              <a:xfrm>
                <a:off x="192" y="62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31" name="Rectangle 539"/>
              <p:cNvSpPr>
                <a:spLocks noChangeArrowheads="1"/>
              </p:cNvSpPr>
              <p:nvPr userDrawn="1"/>
            </p:nvSpPr>
            <p:spPr bwMode="auto">
              <a:xfrm>
                <a:off x="0" y="72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32" name="Rectangle 540"/>
              <p:cNvSpPr>
                <a:spLocks noChangeArrowheads="1"/>
              </p:cNvSpPr>
              <p:nvPr userDrawn="1"/>
            </p:nvSpPr>
            <p:spPr bwMode="auto">
              <a:xfrm>
                <a:off x="48" y="67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33" name="Rectangle 541"/>
              <p:cNvSpPr>
                <a:spLocks noChangeArrowheads="1"/>
              </p:cNvSpPr>
              <p:nvPr userDrawn="1"/>
            </p:nvSpPr>
            <p:spPr bwMode="auto">
              <a:xfrm>
                <a:off x="96" y="72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34" name="Rectangle 542"/>
              <p:cNvSpPr>
                <a:spLocks noChangeArrowheads="1"/>
              </p:cNvSpPr>
              <p:nvPr userDrawn="1"/>
            </p:nvSpPr>
            <p:spPr bwMode="auto">
              <a:xfrm>
                <a:off x="144" y="67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35" name="Rectangle 543"/>
              <p:cNvSpPr>
                <a:spLocks noChangeArrowheads="1"/>
              </p:cNvSpPr>
              <p:nvPr userDrawn="1"/>
            </p:nvSpPr>
            <p:spPr bwMode="auto">
              <a:xfrm>
                <a:off x="192" y="72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</p:grpSp>
        <p:grpSp>
          <p:nvGrpSpPr>
            <p:cNvPr id="111136" name="Group 544"/>
            <p:cNvGrpSpPr>
              <a:grpSpLocks/>
            </p:cNvGrpSpPr>
            <p:nvPr userDrawn="1"/>
          </p:nvGrpSpPr>
          <p:grpSpPr bwMode="auto">
            <a:xfrm>
              <a:off x="0" y="768"/>
              <a:ext cx="240" cy="768"/>
              <a:chOff x="0" y="0"/>
              <a:chExt cx="240" cy="768"/>
            </a:xfrm>
          </p:grpSpPr>
          <p:sp>
            <p:nvSpPr>
              <p:cNvPr id="111137" name="Rectangle 545"/>
              <p:cNvSpPr>
                <a:spLocks noChangeArrowheads="1"/>
              </p:cNvSpPr>
              <p:nvPr userDrawn="1"/>
            </p:nvSpPr>
            <p:spPr bwMode="auto">
              <a:xfrm>
                <a:off x="0" y="4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38" name="Rectangle 546"/>
              <p:cNvSpPr>
                <a:spLocks noChangeArrowheads="1"/>
              </p:cNvSpPr>
              <p:nvPr userDrawn="1"/>
            </p:nvSpPr>
            <p:spPr bwMode="auto">
              <a:xfrm>
                <a:off x="48" y="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39" name="Rectangle 547"/>
              <p:cNvSpPr>
                <a:spLocks noChangeArrowheads="1"/>
              </p:cNvSpPr>
              <p:nvPr userDrawn="1"/>
            </p:nvSpPr>
            <p:spPr bwMode="auto">
              <a:xfrm>
                <a:off x="96" y="4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40" name="Rectangle 548"/>
              <p:cNvSpPr>
                <a:spLocks noChangeArrowheads="1"/>
              </p:cNvSpPr>
              <p:nvPr userDrawn="1"/>
            </p:nvSpPr>
            <p:spPr bwMode="auto">
              <a:xfrm>
                <a:off x="144" y="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41" name="Rectangle 549"/>
              <p:cNvSpPr>
                <a:spLocks noChangeArrowheads="1"/>
              </p:cNvSpPr>
              <p:nvPr userDrawn="1"/>
            </p:nvSpPr>
            <p:spPr bwMode="auto">
              <a:xfrm>
                <a:off x="192" y="4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42" name="Rectangle 550"/>
              <p:cNvSpPr>
                <a:spLocks noChangeArrowheads="1"/>
              </p:cNvSpPr>
              <p:nvPr userDrawn="1"/>
            </p:nvSpPr>
            <p:spPr bwMode="auto">
              <a:xfrm>
                <a:off x="0" y="14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43" name="Rectangle 551"/>
              <p:cNvSpPr>
                <a:spLocks noChangeArrowheads="1"/>
              </p:cNvSpPr>
              <p:nvPr userDrawn="1"/>
            </p:nvSpPr>
            <p:spPr bwMode="auto">
              <a:xfrm>
                <a:off x="48" y="9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44" name="Rectangle 552"/>
              <p:cNvSpPr>
                <a:spLocks noChangeArrowheads="1"/>
              </p:cNvSpPr>
              <p:nvPr userDrawn="1"/>
            </p:nvSpPr>
            <p:spPr bwMode="auto">
              <a:xfrm>
                <a:off x="96" y="14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45" name="Rectangle 553"/>
              <p:cNvSpPr>
                <a:spLocks noChangeArrowheads="1"/>
              </p:cNvSpPr>
              <p:nvPr userDrawn="1"/>
            </p:nvSpPr>
            <p:spPr bwMode="auto">
              <a:xfrm>
                <a:off x="144" y="9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46" name="Rectangle 554"/>
              <p:cNvSpPr>
                <a:spLocks noChangeArrowheads="1"/>
              </p:cNvSpPr>
              <p:nvPr userDrawn="1"/>
            </p:nvSpPr>
            <p:spPr bwMode="auto">
              <a:xfrm>
                <a:off x="192" y="14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47" name="Rectangle 555"/>
              <p:cNvSpPr>
                <a:spLocks noChangeArrowheads="1"/>
              </p:cNvSpPr>
              <p:nvPr userDrawn="1"/>
            </p:nvSpPr>
            <p:spPr bwMode="auto">
              <a:xfrm>
                <a:off x="0" y="24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48" name="Rectangle 556"/>
              <p:cNvSpPr>
                <a:spLocks noChangeArrowheads="1"/>
              </p:cNvSpPr>
              <p:nvPr userDrawn="1"/>
            </p:nvSpPr>
            <p:spPr bwMode="auto">
              <a:xfrm>
                <a:off x="48" y="19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49" name="Rectangle 557"/>
              <p:cNvSpPr>
                <a:spLocks noChangeArrowheads="1"/>
              </p:cNvSpPr>
              <p:nvPr userDrawn="1"/>
            </p:nvSpPr>
            <p:spPr bwMode="auto">
              <a:xfrm>
                <a:off x="96" y="24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50" name="Rectangle 558"/>
              <p:cNvSpPr>
                <a:spLocks noChangeArrowheads="1"/>
              </p:cNvSpPr>
              <p:nvPr userDrawn="1"/>
            </p:nvSpPr>
            <p:spPr bwMode="auto">
              <a:xfrm>
                <a:off x="144" y="19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51" name="Rectangle 559"/>
              <p:cNvSpPr>
                <a:spLocks noChangeArrowheads="1"/>
              </p:cNvSpPr>
              <p:nvPr userDrawn="1"/>
            </p:nvSpPr>
            <p:spPr bwMode="auto">
              <a:xfrm>
                <a:off x="192" y="24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52" name="Rectangle 560"/>
              <p:cNvSpPr>
                <a:spLocks noChangeArrowheads="1"/>
              </p:cNvSpPr>
              <p:nvPr userDrawn="1"/>
            </p:nvSpPr>
            <p:spPr bwMode="auto">
              <a:xfrm>
                <a:off x="0" y="33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53" name="Rectangle 561"/>
              <p:cNvSpPr>
                <a:spLocks noChangeArrowheads="1"/>
              </p:cNvSpPr>
              <p:nvPr userDrawn="1"/>
            </p:nvSpPr>
            <p:spPr bwMode="auto">
              <a:xfrm>
                <a:off x="48" y="28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54" name="Rectangle 562"/>
              <p:cNvSpPr>
                <a:spLocks noChangeArrowheads="1"/>
              </p:cNvSpPr>
              <p:nvPr userDrawn="1"/>
            </p:nvSpPr>
            <p:spPr bwMode="auto">
              <a:xfrm>
                <a:off x="96" y="33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55" name="Rectangle 563"/>
              <p:cNvSpPr>
                <a:spLocks noChangeArrowheads="1"/>
              </p:cNvSpPr>
              <p:nvPr userDrawn="1"/>
            </p:nvSpPr>
            <p:spPr bwMode="auto">
              <a:xfrm>
                <a:off x="144" y="28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56" name="Rectangle 564"/>
              <p:cNvSpPr>
                <a:spLocks noChangeArrowheads="1"/>
              </p:cNvSpPr>
              <p:nvPr userDrawn="1"/>
            </p:nvSpPr>
            <p:spPr bwMode="auto">
              <a:xfrm>
                <a:off x="192" y="33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57" name="Rectangle 565"/>
              <p:cNvSpPr>
                <a:spLocks noChangeArrowheads="1"/>
              </p:cNvSpPr>
              <p:nvPr userDrawn="1"/>
            </p:nvSpPr>
            <p:spPr bwMode="auto">
              <a:xfrm>
                <a:off x="0" y="43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58" name="Rectangle 566"/>
              <p:cNvSpPr>
                <a:spLocks noChangeArrowheads="1"/>
              </p:cNvSpPr>
              <p:nvPr userDrawn="1"/>
            </p:nvSpPr>
            <p:spPr bwMode="auto">
              <a:xfrm>
                <a:off x="48" y="38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59" name="Rectangle 567"/>
              <p:cNvSpPr>
                <a:spLocks noChangeArrowheads="1"/>
              </p:cNvSpPr>
              <p:nvPr userDrawn="1"/>
            </p:nvSpPr>
            <p:spPr bwMode="auto">
              <a:xfrm>
                <a:off x="96" y="43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60" name="Rectangle 568"/>
              <p:cNvSpPr>
                <a:spLocks noChangeArrowheads="1"/>
              </p:cNvSpPr>
              <p:nvPr userDrawn="1"/>
            </p:nvSpPr>
            <p:spPr bwMode="auto">
              <a:xfrm>
                <a:off x="144" y="38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61" name="Rectangle 569"/>
              <p:cNvSpPr>
                <a:spLocks noChangeArrowheads="1"/>
              </p:cNvSpPr>
              <p:nvPr userDrawn="1"/>
            </p:nvSpPr>
            <p:spPr bwMode="auto">
              <a:xfrm>
                <a:off x="192" y="43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62" name="Rectangle 570"/>
              <p:cNvSpPr>
                <a:spLocks noChangeArrowheads="1"/>
              </p:cNvSpPr>
              <p:nvPr userDrawn="1"/>
            </p:nvSpPr>
            <p:spPr bwMode="auto">
              <a:xfrm>
                <a:off x="0" y="52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63" name="Rectangle 571"/>
              <p:cNvSpPr>
                <a:spLocks noChangeArrowheads="1"/>
              </p:cNvSpPr>
              <p:nvPr userDrawn="1"/>
            </p:nvSpPr>
            <p:spPr bwMode="auto">
              <a:xfrm>
                <a:off x="48" y="48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64" name="Rectangle 572"/>
              <p:cNvSpPr>
                <a:spLocks noChangeArrowheads="1"/>
              </p:cNvSpPr>
              <p:nvPr userDrawn="1"/>
            </p:nvSpPr>
            <p:spPr bwMode="auto">
              <a:xfrm>
                <a:off x="96" y="52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65" name="Rectangle 573"/>
              <p:cNvSpPr>
                <a:spLocks noChangeArrowheads="1"/>
              </p:cNvSpPr>
              <p:nvPr userDrawn="1"/>
            </p:nvSpPr>
            <p:spPr bwMode="auto">
              <a:xfrm>
                <a:off x="144" y="48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66" name="Rectangle 574"/>
              <p:cNvSpPr>
                <a:spLocks noChangeArrowheads="1"/>
              </p:cNvSpPr>
              <p:nvPr userDrawn="1"/>
            </p:nvSpPr>
            <p:spPr bwMode="auto">
              <a:xfrm>
                <a:off x="192" y="52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67" name="Rectangle 575"/>
              <p:cNvSpPr>
                <a:spLocks noChangeArrowheads="1"/>
              </p:cNvSpPr>
              <p:nvPr userDrawn="1"/>
            </p:nvSpPr>
            <p:spPr bwMode="auto">
              <a:xfrm>
                <a:off x="0" y="62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68" name="Rectangle 576"/>
              <p:cNvSpPr>
                <a:spLocks noChangeArrowheads="1"/>
              </p:cNvSpPr>
              <p:nvPr userDrawn="1"/>
            </p:nvSpPr>
            <p:spPr bwMode="auto">
              <a:xfrm>
                <a:off x="48" y="57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69" name="Rectangle 577"/>
              <p:cNvSpPr>
                <a:spLocks noChangeArrowheads="1"/>
              </p:cNvSpPr>
              <p:nvPr userDrawn="1"/>
            </p:nvSpPr>
            <p:spPr bwMode="auto">
              <a:xfrm>
                <a:off x="96" y="62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70" name="Rectangle 578"/>
              <p:cNvSpPr>
                <a:spLocks noChangeArrowheads="1"/>
              </p:cNvSpPr>
              <p:nvPr userDrawn="1"/>
            </p:nvSpPr>
            <p:spPr bwMode="auto">
              <a:xfrm>
                <a:off x="144" y="57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71" name="Rectangle 579"/>
              <p:cNvSpPr>
                <a:spLocks noChangeArrowheads="1"/>
              </p:cNvSpPr>
              <p:nvPr userDrawn="1"/>
            </p:nvSpPr>
            <p:spPr bwMode="auto">
              <a:xfrm>
                <a:off x="192" y="62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72" name="Rectangle 580"/>
              <p:cNvSpPr>
                <a:spLocks noChangeArrowheads="1"/>
              </p:cNvSpPr>
              <p:nvPr userDrawn="1"/>
            </p:nvSpPr>
            <p:spPr bwMode="auto">
              <a:xfrm>
                <a:off x="0" y="72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73" name="Rectangle 581"/>
              <p:cNvSpPr>
                <a:spLocks noChangeArrowheads="1"/>
              </p:cNvSpPr>
              <p:nvPr userDrawn="1"/>
            </p:nvSpPr>
            <p:spPr bwMode="auto">
              <a:xfrm>
                <a:off x="48" y="67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74" name="Rectangle 582"/>
              <p:cNvSpPr>
                <a:spLocks noChangeArrowheads="1"/>
              </p:cNvSpPr>
              <p:nvPr userDrawn="1"/>
            </p:nvSpPr>
            <p:spPr bwMode="auto">
              <a:xfrm>
                <a:off x="96" y="72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75" name="Rectangle 583"/>
              <p:cNvSpPr>
                <a:spLocks noChangeArrowheads="1"/>
              </p:cNvSpPr>
              <p:nvPr userDrawn="1"/>
            </p:nvSpPr>
            <p:spPr bwMode="auto">
              <a:xfrm>
                <a:off x="144" y="67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76" name="Rectangle 584"/>
              <p:cNvSpPr>
                <a:spLocks noChangeArrowheads="1"/>
              </p:cNvSpPr>
              <p:nvPr userDrawn="1"/>
            </p:nvSpPr>
            <p:spPr bwMode="auto">
              <a:xfrm>
                <a:off x="192" y="72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</p:grpSp>
        <p:grpSp>
          <p:nvGrpSpPr>
            <p:cNvPr id="111177" name="Group 585"/>
            <p:cNvGrpSpPr>
              <a:grpSpLocks/>
            </p:cNvGrpSpPr>
            <p:nvPr userDrawn="1"/>
          </p:nvGrpSpPr>
          <p:grpSpPr bwMode="auto">
            <a:xfrm>
              <a:off x="0" y="1536"/>
              <a:ext cx="240" cy="768"/>
              <a:chOff x="0" y="0"/>
              <a:chExt cx="240" cy="768"/>
            </a:xfrm>
          </p:grpSpPr>
          <p:sp>
            <p:nvSpPr>
              <p:cNvPr id="111178" name="Rectangle 586"/>
              <p:cNvSpPr>
                <a:spLocks noChangeArrowheads="1"/>
              </p:cNvSpPr>
              <p:nvPr userDrawn="1"/>
            </p:nvSpPr>
            <p:spPr bwMode="auto">
              <a:xfrm>
                <a:off x="0" y="4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79" name="Rectangle 587"/>
              <p:cNvSpPr>
                <a:spLocks noChangeArrowheads="1"/>
              </p:cNvSpPr>
              <p:nvPr userDrawn="1"/>
            </p:nvSpPr>
            <p:spPr bwMode="auto">
              <a:xfrm>
                <a:off x="48" y="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80" name="Rectangle 588"/>
              <p:cNvSpPr>
                <a:spLocks noChangeArrowheads="1"/>
              </p:cNvSpPr>
              <p:nvPr userDrawn="1"/>
            </p:nvSpPr>
            <p:spPr bwMode="auto">
              <a:xfrm>
                <a:off x="96" y="4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81" name="Rectangle 589"/>
              <p:cNvSpPr>
                <a:spLocks noChangeArrowheads="1"/>
              </p:cNvSpPr>
              <p:nvPr userDrawn="1"/>
            </p:nvSpPr>
            <p:spPr bwMode="auto">
              <a:xfrm>
                <a:off x="144" y="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82" name="Rectangle 590"/>
              <p:cNvSpPr>
                <a:spLocks noChangeArrowheads="1"/>
              </p:cNvSpPr>
              <p:nvPr userDrawn="1"/>
            </p:nvSpPr>
            <p:spPr bwMode="auto">
              <a:xfrm>
                <a:off x="192" y="4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83" name="Rectangle 591"/>
              <p:cNvSpPr>
                <a:spLocks noChangeArrowheads="1"/>
              </p:cNvSpPr>
              <p:nvPr userDrawn="1"/>
            </p:nvSpPr>
            <p:spPr bwMode="auto">
              <a:xfrm>
                <a:off x="0" y="14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84" name="Rectangle 592"/>
              <p:cNvSpPr>
                <a:spLocks noChangeArrowheads="1"/>
              </p:cNvSpPr>
              <p:nvPr userDrawn="1"/>
            </p:nvSpPr>
            <p:spPr bwMode="auto">
              <a:xfrm>
                <a:off x="48" y="9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85" name="Rectangle 593"/>
              <p:cNvSpPr>
                <a:spLocks noChangeArrowheads="1"/>
              </p:cNvSpPr>
              <p:nvPr userDrawn="1"/>
            </p:nvSpPr>
            <p:spPr bwMode="auto">
              <a:xfrm>
                <a:off x="96" y="14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86" name="Rectangle 594"/>
              <p:cNvSpPr>
                <a:spLocks noChangeArrowheads="1"/>
              </p:cNvSpPr>
              <p:nvPr userDrawn="1"/>
            </p:nvSpPr>
            <p:spPr bwMode="auto">
              <a:xfrm>
                <a:off x="144" y="9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87" name="Rectangle 595"/>
              <p:cNvSpPr>
                <a:spLocks noChangeArrowheads="1"/>
              </p:cNvSpPr>
              <p:nvPr userDrawn="1"/>
            </p:nvSpPr>
            <p:spPr bwMode="auto">
              <a:xfrm>
                <a:off x="192" y="14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88" name="Rectangle 596"/>
              <p:cNvSpPr>
                <a:spLocks noChangeArrowheads="1"/>
              </p:cNvSpPr>
              <p:nvPr userDrawn="1"/>
            </p:nvSpPr>
            <p:spPr bwMode="auto">
              <a:xfrm>
                <a:off x="0" y="24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89" name="Rectangle 597"/>
              <p:cNvSpPr>
                <a:spLocks noChangeArrowheads="1"/>
              </p:cNvSpPr>
              <p:nvPr userDrawn="1"/>
            </p:nvSpPr>
            <p:spPr bwMode="auto">
              <a:xfrm>
                <a:off x="48" y="19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90" name="Rectangle 598"/>
              <p:cNvSpPr>
                <a:spLocks noChangeArrowheads="1"/>
              </p:cNvSpPr>
              <p:nvPr userDrawn="1"/>
            </p:nvSpPr>
            <p:spPr bwMode="auto">
              <a:xfrm>
                <a:off x="96" y="24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91" name="Rectangle 599"/>
              <p:cNvSpPr>
                <a:spLocks noChangeArrowheads="1"/>
              </p:cNvSpPr>
              <p:nvPr userDrawn="1"/>
            </p:nvSpPr>
            <p:spPr bwMode="auto">
              <a:xfrm>
                <a:off x="144" y="19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92" name="Rectangle 600"/>
              <p:cNvSpPr>
                <a:spLocks noChangeArrowheads="1"/>
              </p:cNvSpPr>
              <p:nvPr userDrawn="1"/>
            </p:nvSpPr>
            <p:spPr bwMode="auto">
              <a:xfrm>
                <a:off x="192" y="24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93" name="Rectangle 601"/>
              <p:cNvSpPr>
                <a:spLocks noChangeArrowheads="1"/>
              </p:cNvSpPr>
              <p:nvPr userDrawn="1"/>
            </p:nvSpPr>
            <p:spPr bwMode="auto">
              <a:xfrm>
                <a:off x="0" y="33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94" name="Rectangle 602"/>
              <p:cNvSpPr>
                <a:spLocks noChangeArrowheads="1"/>
              </p:cNvSpPr>
              <p:nvPr userDrawn="1"/>
            </p:nvSpPr>
            <p:spPr bwMode="auto">
              <a:xfrm>
                <a:off x="48" y="28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95" name="Rectangle 603"/>
              <p:cNvSpPr>
                <a:spLocks noChangeArrowheads="1"/>
              </p:cNvSpPr>
              <p:nvPr userDrawn="1"/>
            </p:nvSpPr>
            <p:spPr bwMode="auto">
              <a:xfrm>
                <a:off x="96" y="33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96" name="Rectangle 604"/>
              <p:cNvSpPr>
                <a:spLocks noChangeArrowheads="1"/>
              </p:cNvSpPr>
              <p:nvPr userDrawn="1"/>
            </p:nvSpPr>
            <p:spPr bwMode="auto">
              <a:xfrm>
                <a:off x="144" y="28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97" name="Rectangle 605"/>
              <p:cNvSpPr>
                <a:spLocks noChangeArrowheads="1"/>
              </p:cNvSpPr>
              <p:nvPr userDrawn="1"/>
            </p:nvSpPr>
            <p:spPr bwMode="auto">
              <a:xfrm>
                <a:off x="192" y="33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98" name="Rectangle 606"/>
              <p:cNvSpPr>
                <a:spLocks noChangeArrowheads="1"/>
              </p:cNvSpPr>
              <p:nvPr userDrawn="1"/>
            </p:nvSpPr>
            <p:spPr bwMode="auto">
              <a:xfrm>
                <a:off x="0" y="43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199" name="Rectangle 607"/>
              <p:cNvSpPr>
                <a:spLocks noChangeArrowheads="1"/>
              </p:cNvSpPr>
              <p:nvPr userDrawn="1"/>
            </p:nvSpPr>
            <p:spPr bwMode="auto">
              <a:xfrm>
                <a:off x="48" y="38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00" name="Rectangle 608"/>
              <p:cNvSpPr>
                <a:spLocks noChangeArrowheads="1"/>
              </p:cNvSpPr>
              <p:nvPr userDrawn="1"/>
            </p:nvSpPr>
            <p:spPr bwMode="auto">
              <a:xfrm>
                <a:off x="96" y="43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01" name="Rectangle 609"/>
              <p:cNvSpPr>
                <a:spLocks noChangeArrowheads="1"/>
              </p:cNvSpPr>
              <p:nvPr userDrawn="1"/>
            </p:nvSpPr>
            <p:spPr bwMode="auto">
              <a:xfrm>
                <a:off x="144" y="38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02" name="Rectangle 610"/>
              <p:cNvSpPr>
                <a:spLocks noChangeArrowheads="1"/>
              </p:cNvSpPr>
              <p:nvPr userDrawn="1"/>
            </p:nvSpPr>
            <p:spPr bwMode="auto">
              <a:xfrm>
                <a:off x="192" y="43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03" name="Rectangle 611"/>
              <p:cNvSpPr>
                <a:spLocks noChangeArrowheads="1"/>
              </p:cNvSpPr>
              <p:nvPr userDrawn="1"/>
            </p:nvSpPr>
            <p:spPr bwMode="auto">
              <a:xfrm>
                <a:off x="0" y="52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04" name="Rectangle 612"/>
              <p:cNvSpPr>
                <a:spLocks noChangeArrowheads="1"/>
              </p:cNvSpPr>
              <p:nvPr userDrawn="1"/>
            </p:nvSpPr>
            <p:spPr bwMode="auto">
              <a:xfrm>
                <a:off x="48" y="48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05" name="Rectangle 613"/>
              <p:cNvSpPr>
                <a:spLocks noChangeArrowheads="1"/>
              </p:cNvSpPr>
              <p:nvPr userDrawn="1"/>
            </p:nvSpPr>
            <p:spPr bwMode="auto">
              <a:xfrm>
                <a:off x="96" y="52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06" name="Rectangle 614"/>
              <p:cNvSpPr>
                <a:spLocks noChangeArrowheads="1"/>
              </p:cNvSpPr>
              <p:nvPr userDrawn="1"/>
            </p:nvSpPr>
            <p:spPr bwMode="auto">
              <a:xfrm>
                <a:off x="144" y="48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07" name="Rectangle 615"/>
              <p:cNvSpPr>
                <a:spLocks noChangeArrowheads="1"/>
              </p:cNvSpPr>
              <p:nvPr userDrawn="1"/>
            </p:nvSpPr>
            <p:spPr bwMode="auto">
              <a:xfrm>
                <a:off x="192" y="52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08" name="Rectangle 616"/>
              <p:cNvSpPr>
                <a:spLocks noChangeArrowheads="1"/>
              </p:cNvSpPr>
              <p:nvPr userDrawn="1"/>
            </p:nvSpPr>
            <p:spPr bwMode="auto">
              <a:xfrm>
                <a:off x="0" y="62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09" name="Rectangle 617"/>
              <p:cNvSpPr>
                <a:spLocks noChangeArrowheads="1"/>
              </p:cNvSpPr>
              <p:nvPr userDrawn="1"/>
            </p:nvSpPr>
            <p:spPr bwMode="auto">
              <a:xfrm>
                <a:off x="48" y="57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10" name="Rectangle 618"/>
              <p:cNvSpPr>
                <a:spLocks noChangeArrowheads="1"/>
              </p:cNvSpPr>
              <p:nvPr userDrawn="1"/>
            </p:nvSpPr>
            <p:spPr bwMode="auto">
              <a:xfrm>
                <a:off x="96" y="62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11" name="Rectangle 619"/>
              <p:cNvSpPr>
                <a:spLocks noChangeArrowheads="1"/>
              </p:cNvSpPr>
              <p:nvPr userDrawn="1"/>
            </p:nvSpPr>
            <p:spPr bwMode="auto">
              <a:xfrm>
                <a:off x="144" y="57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12" name="Rectangle 620"/>
              <p:cNvSpPr>
                <a:spLocks noChangeArrowheads="1"/>
              </p:cNvSpPr>
              <p:nvPr userDrawn="1"/>
            </p:nvSpPr>
            <p:spPr bwMode="auto">
              <a:xfrm>
                <a:off x="192" y="62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13" name="Rectangle 621"/>
              <p:cNvSpPr>
                <a:spLocks noChangeArrowheads="1"/>
              </p:cNvSpPr>
              <p:nvPr userDrawn="1"/>
            </p:nvSpPr>
            <p:spPr bwMode="auto">
              <a:xfrm>
                <a:off x="0" y="72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14" name="Rectangle 622"/>
              <p:cNvSpPr>
                <a:spLocks noChangeArrowheads="1"/>
              </p:cNvSpPr>
              <p:nvPr userDrawn="1"/>
            </p:nvSpPr>
            <p:spPr bwMode="auto">
              <a:xfrm>
                <a:off x="48" y="67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15" name="Rectangle 623"/>
              <p:cNvSpPr>
                <a:spLocks noChangeArrowheads="1"/>
              </p:cNvSpPr>
              <p:nvPr userDrawn="1"/>
            </p:nvSpPr>
            <p:spPr bwMode="auto">
              <a:xfrm>
                <a:off x="96" y="72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16" name="Rectangle 624"/>
              <p:cNvSpPr>
                <a:spLocks noChangeArrowheads="1"/>
              </p:cNvSpPr>
              <p:nvPr userDrawn="1"/>
            </p:nvSpPr>
            <p:spPr bwMode="auto">
              <a:xfrm>
                <a:off x="144" y="67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17" name="Rectangle 625"/>
              <p:cNvSpPr>
                <a:spLocks noChangeArrowheads="1"/>
              </p:cNvSpPr>
              <p:nvPr userDrawn="1"/>
            </p:nvSpPr>
            <p:spPr bwMode="auto">
              <a:xfrm>
                <a:off x="192" y="72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</p:grpSp>
        <p:grpSp>
          <p:nvGrpSpPr>
            <p:cNvPr id="111218" name="Group 626"/>
            <p:cNvGrpSpPr>
              <a:grpSpLocks/>
            </p:cNvGrpSpPr>
            <p:nvPr userDrawn="1"/>
          </p:nvGrpSpPr>
          <p:grpSpPr bwMode="auto">
            <a:xfrm>
              <a:off x="0" y="2304"/>
              <a:ext cx="240" cy="768"/>
              <a:chOff x="0" y="0"/>
              <a:chExt cx="240" cy="768"/>
            </a:xfrm>
          </p:grpSpPr>
          <p:sp>
            <p:nvSpPr>
              <p:cNvPr id="111219" name="Rectangle 627"/>
              <p:cNvSpPr>
                <a:spLocks noChangeArrowheads="1"/>
              </p:cNvSpPr>
              <p:nvPr userDrawn="1"/>
            </p:nvSpPr>
            <p:spPr bwMode="auto">
              <a:xfrm>
                <a:off x="0" y="4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20" name="Rectangle 628"/>
              <p:cNvSpPr>
                <a:spLocks noChangeArrowheads="1"/>
              </p:cNvSpPr>
              <p:nvPr userDrawn="1"/>
            </p:nvSpPr>
            <p:spPr bwMode="auto">
              <a:xfrm>
                <a:off x="48" y="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21" name="Rectangle 629"/>
              <p:cNvSpPr>
                <a:spLocks noChangeArrowheads="1"/>
              </p:cNvSpPr>
              <p:nvPr userDrawn="1"/>
            </p:nvSpPr>
            <p:spPr bwMode="auto">
              <a:xfrm>
                <a:off x="96" y="4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22" name="Rectangle 630"/>
              <p:cNvSpPr>
                <a:spLocks noChangeArrowheads="1"/>
              </p:cNvSpPr>
              <p:nvPr userDrawn="1"/>
            </p:nvSpPr>
            <p:spPr bwMode="auto">
              <a:xfrm>
                <a:off x="144" y="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23" name="Rectangle 631"/>
              <p:cNvSpPr>
                <a:spLocks noChangeArrowheads="1"/>
              </p:cNvSpPr>
              <p:nvPr userDrawn="1"/>
            </p:nvSpPr>
            <p:spPr bwMode="auto">
              <a:xfrm>
                <a:off x="192" y="4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24" name="Rectangle 632"/>
              <p:cNvSpPr>
                <a:spLocks noChangeArrowheads="1"/>
              </p:cNvSpPr>
              <p:nvPr userDrawn="1"/>
            </p:nvSpPr>
            <p:spPr bwMode="auto">
              <a:xfrm>
                <a:off x="0" y="14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25" name="Rectangle 633"/>
              <p:cNvSpPr>
                <a:spLocks noChangeArrowheads="1"/>
              </p:cNvSpPr>
              <p:nvPr userDrawn="1"/>
            </p:nvSpPr>
            <p:spPr bwMode="auto">
              <a:xfrm>
                <a:off x="48" y="9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26" name="Rectangle 634"/>
              <p:cNvSpPr>
                <a:spLocks noChangeArrowheads="1"/>
              </p:cNvSpPr>
              <p:nvPr userDrawn="1"/>
            </p:nvSpPr>
            <p:spPr bwMode="auto">
              <a:xfrm>
                <a:off x="96" y="14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27" name="Rectangle 635"/>
              <p:cNvSpPr>
                <a:spLocks noChangeArrowheads="1"/>
              </p:cNvSpPr>
              <p:nvPr userDrawn="1"/>
            </p:nvSpPr>
            <p:spPr bwMode="auto">
              <a:xfrm>
                <a:off x="144" y="9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28" name="Rectangle 636"/>
              <p:cNvSpPr>
                <a:spLocks noChangeArrowheads="1"/>
              </p:cNvSpPr>
              <p:nvPr userDrawn="1"/>
            </p:nvSpPr>
            <p:spPr bwMode="auto">
              <a:xfrm>
                <a:off x="192" y="14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29" name="Rectangle 637"/>
              <p:cNvSpPr>
                <a:spLocks noChangeArrowheads="1"/>
              </p:cNvSpPr>
              <p:nvPr userDrawn="1"/>
            </p:nvSpPr>
            <p:spPr bwMode="auto">
              <a:xfrm>
                <a:off x="0" y="24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30" name="Rectangle 638"/>
              <p:cNvSpPr>
                <a:spLocks noChangeArrowheads="1"/>
              </p:cNvSpPr>
              <p:nvPr userDrawn="1"/>
            </p:nvSpPr>
            <p:spPr bwMode="auto">
              <a:xfrm>
                <a:off x="48" y="19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31" name="Rectangle 639"/>
              <p:cNvSpPr>
                <a:spLocks noChangeArrowheads="1"/>
              </p:cNvSpPr>
              <p:nvPr userDrawn="1"/>
            </p:nvSpPr>
            <p:spPr bwMode="auto">
              <a:xfrm>
                <a:off x="96" y="24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32" name="Rectangle 640"/>
              <p:cNvSpPr>
                <a:spLocks noChangeArrowheads="1"/>
              </p:cNvSpPr>
              <p:nvPr userDrawn="1"/>
            </p:nvSpPr>
            <p:spPr bwMode="auto">
              <a:xfrm>
                <a:off x="144" y="19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33" name="Rectangle 641"/>
              <p:cNvSpPr>
                <a:spLocks noChangeArrowheads="1"/>
              </p:cNvSpPr>
              <p:nvPr userDrawn="1"/>
            </p:nvSpPr>
            <p:spPr bwMode="auto">
              <a:xfrm>
                <a:off x="192" y="24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34" name="Rectangle 642"/>
              <p:cNvSpPr>
                <a:spLocks noChangeArrowheads="1"/>
              </p:cNvSpPr>
              <p:nvPr userDrawn="1"/>
            </p:nvSpPr>
            <p:spPr bwMode="auto">
              <a:xfrm>
                <a:off x="0" y="33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35" name="Rectangle 643"/>
              <p:cNvSpPr>
                <a:spLocks noChangeArrowheads="1"/>
              </p:cNvSpPr>
              <p:nvPr userDrawn="1"/>
            </p:nvSpPr>
            <p:spPr bwMode="auto">
              <a:xfrm>
                <a:off x="48" y="28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36" name="Rectangle 644"/>
              <p:cNvSpPr>
                <a:spLocks noChangeArrowheads="1"/>
              </p:cNvSpPr>
              <p:nvPr userDrawn="1"/>
            </p:nvSpPr>
            <p:spPr bwMode="auto">
              <a:xfrm>
                <a:off x="96" y="33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37" name="Rectangle 645"/>
              <p:cNvSpPr>
                <a:spLocks noChangeArrowheads="1"/>
              </p:cNvSpPr>
              <p:nvPr userDrawn="1"/>
            </p:nvSpPr>
            <p:spPr bwMode="auto">
              <a:xfrm>
                <a:off x="144" y="28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38" name="Rectangle 646"/>
              <p:cNvSpPr>
                <a:spLocks noChangeArrowheads="1"/>
              </p:cNvSpPr>
              <p:nvPr userDrawn="1"/>
            </p:nvSpPr>
            <p:spPr bwMode="auto">
              <a:xfrm>
                <a:off x="192" y="33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39" name="Rectangle 647"/>
              <p:cNvSpPr>
                <a:spLocks noChangeArrowheads="1"/>
              </p:cNvSpPr>
              <p:nvPr userDrawn="1"/>
            </p:nvSpPr>
            <p:spPr bwMode="auto">
              <a:xfrm>
                <a:off x="0" y="43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40" name="Rectangle 648"/>
              <p:cNvSpPr>
                <a:spLocks noChangeArrowheads="1"/>
              </p:cNvSpPr>
              <p:nvPr userDrawn="1"/>
            </p:nvSpPr>
            <p:spPr bwMode="auto">
              <a:xfrm>
                <a:off x="48" y="38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41" name="Rectangle 649"/>
              <p:cNvSpPr>
                <a:spLocks noChangeArrowheads="1"/>
              </p:cNvSpPr>
              <p:nvPr userDrawn="1"/>
            </p:nvSpPr>
            <p:spPr bwMode="auto">
              <a:xfrm>
                <a:off x="96" y="43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42" name="Rectangle 650"/>
              <p:cNvSpPr>
                <a:spLocks noChangeArrowheads="1"/>
              </p:cNvSpPr>
              <p:nvPr userDrawn="1"/>
            </p:nvSpPr>
            <p:spPr bwMode="auto">
              <a:xfrm>
                <a:off x="144" y="38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43" name="Rectangle 651"/>
              <p:cNvSpPr>
                <a:spLocks noChangeArrowheads="1"/>
              </p:cNvSpPr>
              <p:nvPr userDrawn="1"/>
            </p:nvSpPr>
            <p:spPr bwMode="auto">
              <a:xfrm>
                <a:off x="192" y="43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44" name="Rectangle 652"/>
              <p:cNvSpPr>
                <a:spLocks noChangeArrowheads="1"/>
              </p:cNvSpPr>
              <p:nvPr userDrawn="1"/>
            </p:nvSpPr>
            <p:spPr bwMode="auto">
              <a:xfrm>
                <a:off x="0" y="52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45" name="Rectangle 653"/>
              <p:cNvSpPr>
                <a:spLocks noChangeArrowheads="1"/>
              </p:cNvSpPr>
              <p:nvPr userDrawn="1"/>
            </p:nvSpPr>
            <p:spPr bwMode="auto">
              <a:xfrm>
                <a:off x="48" y="48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46" name="Rectangle 654"/>
              <p:cNvSpPr>
                <a:spLocks noChangeArrowheads="1"/>
              </p:cNvSpPr>
              <p:nvPr userDrawn="1"/>
            </p:nvSpPr>
            <p:spPr bwMode="auto">
              <a:xfrm>
                <a:off x="96" y="52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47" name="Rectangle 655"/>
              <p:cNvSpPr>
                <a:spLocks noChangeArrowheads="1"/>
              </p:cNvSpPr>
              <p:nvPr userDrawn="1"/>
            </p:nvSpPr>
            <p:spPr bwMode="auto">
              <a:xfrm>
                <a:off x="144" y="48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48" name="Rectangle 656"/>
              <p:cNvSpPr>
                <a:spLocks noChangeArrowheads="1"/>
              </p:cNvSpPr>
              <p:nvPr userDrawn="1"/>
            </p:nvSpPr>
            <p:spPr bwMode="auto">
              <a:xfrm>
                <a:off x="192" y="52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49" name="Rectangle 657"/>
              <p:cNvSpPr>
                <a:spLocks noChangeArrowheads="1"/>
              </p:cNvSpPr>
              <p:nvPr userDrawn="1"/>
            </p:nvSpPr>
            <p:spPr bwMode="auto">
              <a:xfrm>
                <a:off x="0" y="62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50" name="Rectangle 658"/>
              <p:cNvSpPr>
                <a:spLocks noChangeArrowheads="1"/>
              </p:cNvSpPr>
              <p:nvPr userDrawn="1"/>
            </p:nvSpPr>
            <p:spPr bwMode="auto">
              <a:xfrm>
                <a:off x="48" y="57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51" name="Rectangle 659"/>
              <p:cNvSpPr>
                <a:spLocks noChangeArrowheads="1"/>
              </p:cNvSpPr>
              <p:nvPr userDrawn="1"/>
            </p:nvSpPr>
            <p:spPr bwMode="auto">
              <a:xfrm>
                <a:off x="96" y="62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52" name="Rectangle 660"/>
              <p:cNvSpPr>
                <a:spLocks noChangeArrowheads="1"/>
              </p:cNvSpPr>
              <p:nvPr userDrawn="1"/>
            </p:nvSpPr>
            <p:spPr bwMode="auto">
              <a:xfrm>
                <a:off x="144" y="57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53" name="Rectangle 661"/>
              <p:cNvSpPr>
                <a:spLocks noChangeArrowheads="1"/>
              </p:cNvSpPr>
              <p:nvPr userDrawn="1"/>
            </p:nvSpPr>
            <p:spPr bwMode="auto">
              <a:xfrm>
                <a:off x="192" y="62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54" name="Rectangle 662"/>
              <p:cNvSpPr>
                <a:spLocks noChangeArrowheads="1"/>
              </p:cNvSpPr>
              <p:nvPr userDrawn="1"/>
            </p:nvSpPr>
            <p:spPr bwMode="auto">
              <a:xfrm>
                <a:off x="0" y="72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55" name="Rectangle 663"/>
              <p:cNvSpPr>
                <a:spLocks noChangeArrowheads="1"/>
              </p:cNvSpPr>
              <p:nvPr userDrawn="1"/>
            </p:nvSpPr>
            <p:spPr bwMode="auto">
              <a:xfrm>
                <a:off x="48" y="67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56" name="Rectangle 664"/>
              <p:cNvSpPr>
                <a:spLocks noChangeArrowheads="1"/>
              </p:cNvSpPr>
              <p:nvPr userDrawn="1"/>
            </p:nvSpPr>
            <p:spPr bwMode="auto">
              <a:xfrm>
                <a:off x="96" y="72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57" name="Rectangle 665"/>
              <p:cNvSpPr>
                <a:spLocks noChangeArrowheads="1"/>
              </p:cNvSpPr>
              <p:nvPr userDrawn="1"/>
            </p:nvSpPr>
            <p:spPr bwMode="auto">
              <a:xfrm>
                <a:off x="144" y="67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58" name="Rectangle 666"/>
              <p:cNvSpPr>
                <a:spLocks noChangeArrowheads="1"/>
              </p:cNvSpPr>
              <p:nvPr userDrawn="1"/>
            </p:nvSpPr>
            <p:spPr bwMode="auto">
              <a:xfrm>
                <a:off x="192" y="72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</p:grpSp>
        <p:grpSp>
          <p:nvGrpSpPr>
            <p:cNvPr id="111259" name="Group 667"/>
            <p:cNvGrpSpPr>
              <a:grpSpLocks/>
            </p:cNvGrpSpPr>
            <p:nvPr userDrawn="1"/>
          </p:nvGrpSpPr>
          <p:grpSpPr bwMode="auto">
            <a:xfrm>
              <a:off x="0" y="3072"/>
              <a:ext cx="240" cy="768"/>
              <a:chOff x="0" y="3072"/>
              <a:chExt cx="240" cy="768"/>
            </a:xfrm>
          </p:grpSpPr>
          <p:sp>
            <p:nvSpPr>
              <p:cNvPr id="111260" name="Rectangle 668"/>
              <p:cNvSpPr>
                <a:spLocks noChangeArrowheads="1"/>
              </p:cNvSpPr>
              <p:nvPr userDrawn="1"/>
            </p:nvSpPr>
            <p:spPr bwMode="auto">
              <a:xfrm>
                <a:off x="0" y="312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61" name="Rectangle 669"/>
              <p:cNvSpPr>
                <a:spLocks noChangeArrowheads="1"/>
              </p:cNvSpPr>
              <p:nvPr userDrawn="1"/>
            </p:nvSpPr>
            <p:spPr bwMode="auto">
              <a:xfrm>
                <a:off x="48" y="307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62" name="Rectangle 670"/>
              <p:cNvSpPr>
                <a:spLocks noChangeArrowheads="1"/>
              </p:cNvSpPr>
              <p:nvPr userDrawn="1"/>
            </p:nvSpPr>
            <p:spPr bwMode="auto">
              <a:xfrm>
                <a:off x="96" y="312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63" name="Rectangle 671"/>
              <p:cNvSpPr>
                <a:spLocks noChangeArrowheads="1"/>
              </p:cNvSpPr>
              <p:nvPr userDrawn="1"/>
            </p:nvSpPr>
            <p:spPr bwMode="auto">
              <a:xfrm>
                <a:off x="144" y="307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64" name="Rectangle 672"/>
              <p:cNvSpPr>
                <a:spLocks noChangeArrowheads="1"/>
              </p:cNvSpPr>
              <p:nvPr userDrawn="1"/>
            </p:nvSpPr>
            <p:spPr bwMode="auto">
              <a:xfrm>
                <a:off x="192" y="312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65" name="Rectangle 673"/>
              <p:cNvSpPr>
                <a:spLocks noChangeArrowheads="1"/>
              </p:cNvSpPr>
              <p:nvPr userDrawn="1"/>
            </p:nvSpPr>
            <p:spPr bwMode="auto">
              <a:xfrm>
                <a:off x="0" y="321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66" name="Rectangle 674"/>
              <p:cNvSpPr>
                <a:spLocks noChangeArrowheads="1"/>
              </p:cNvSpPr>
              <p:nvPr userDrawn="1"/>
            </p:nvSpPr>
            <p:spPr bwMode="auto">
              <a:xfrm>
                <a:off x="48" y="316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67" name="Rectangle 675"/>
              <p:cNvSpPr>
                <a:spLocks noChangeArrowheads="1"/>
              </p:cNvSpPr>
              <p:nvPr userDrawn="1"/>
            </p:nvSpPr>
            <p:spPr bwMode="auto">
              <a:xfrm>
                <a:off x="96" y="321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68" name="Rectangle 676"/>
              <p:cNvSpPr>
                <a:spLocks noChangeArrowheads="1"/>
              </p:cNvSpPr>
              <p:nvPr userDrawn="1"/>
            </p:nvSpPr>
            <p:spPr bwMode="auto">
              <a:xfrm>
                <a:off x="144" y="316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69" name="Rectangle 677"/>
              <p:cNvSpPr>
                <a:spLocks noChangeArrowheads="1"/>
              </p:cNvSpPr>
              <p:nvPr userDrawn="1"/>
            </p:nvSpPr>
            <p:spPr bwMode="auto">
              <a:xfrm>
                <a:off x="192" y="321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70" name="Rectangle 678"/>
              <p:cNvSpPr>
                <a:spLocks noChangeArrowheads="1"/>
              </p:cNvSpPr>
              <p:nvPr userDrawn="1"/>
            </p:nvSpPr>
            <p:spPr bwMode="auto">
              <a:xfrm>
                <a:off x="0" y="331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71" name="Rectangle 679"/>
              <p:cNvSpPr>
                <a:spLocks noChangeArrowheads="1"/>
              </p:cNvSpPr>
              <p:nvPr userDrawn="1"/>
            </p:nvSpPr>
            <p:spPr bwMode="auto">
              <a:xfrm>
                <a:off x="48" y="326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72" name="Rectangle 680"/>
              <p:cNvSpPr>
                <a:spLocks noChangeArrowheads="1"/>
              </p:cNvSpPr>
              <p:nvPr userDrawn="1"/>
            </p:nvSpPr>
            <p:spPr bwMode="auto">
              <a:xfrm>
                <a:off x="96" y="331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73" name="Rectangle 681"/>
              <p:cNvSpPr>
                <a:spLocks noChangeArrowheads="1"/>
              </p:cNvSpPr>
              <p:nvPr userDrawn="1"/>
            </p:nvSpPr>
            <p:spPr bwMode="auto">
              <a:xfrm>
                <a:off x="144" y="326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74" name="Rectangle 682"/>
              <p:cNvSpPr>
                <a:spLocks noChangeArrowheads="1"/>
              </p:cNvSpPr>
              <p:nvPr userDrawn="1"/>
            </p:nvSpPr>
            <p:spPr bwMode="auto">
              <a:xfrm>
                <a:off x="192" y="331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75" name="Rectangle 683"/>
              <p:cNvSpPr>
                <a:spLocks noChangeArrowheads="1"/>
              </p:cNvSpPr>
              <p:nvPr userDrawn="1"/>
            </p:nvSpPr>
            <p:spPr bwMode="auto">
              <a:xfrm>
                <a:off x="0" y="340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76" name="Rectangle 684"/>
              <p:cNvSpPr>
                <a:spLocks noChangeArrowheads="1"/>
              </p:cNvSpPr>
              <p:nvPr userDrawn="1"/>
            </p:nvSpPr>
            <p:spPr bwMode="auto">
              <a:xfrm>
                <a:off x="48" y="336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77" name="Rectangle 685"/>
              <p:cNvSpPr>
                <a:spLocks noChangeArrowheads="1"/>
              </p:cNvSpPr>
              <p:nvPr userDrawn="1"/>
            </p:nvSpPr>
            <p:spPr bwMode="auto">
              <a:xfrm>
                <a:off x="96" y="340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78" name="Rectangle 686"/>
              <p:cNvSpPr>
                <a:spLocks noChangeArrowheads="1"/>
              </p:cNvSpPr>
              <p:nvPr userDrawn="1"/>
            </p:nvSpPr>
            <p:spPr bwMode="auto">
              <a:xfrm>
                <a:off x="144" y="336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79" name="Rectangle 687"/>
              <p:cNvSpPr>
                <a:spLocks noChangeArrowheads="1"/>
              </p:cNvSpPr>
              <p:nvPr userDrawn="1"/>
            </p:nvSpPr>
            <p:spPr bwMode="auto">
              <a:xfrm>
                <a:off x="192" y="340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80" name="Rectangle 688"/>
              <p:cNvSpPr>
                <a:spLocks noChangeArrowheads="1"/>
              </p:cNvSpPr>
              <p:nvPr userDrawn="1"/>
            </p:nvSpPr>
            <p:spPr bwMode="auto">
              <a:xfrm>
                <a:off x="0" y="350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81" name="Rectangle 689"/>
              <p:cNvSpPr>
                <a:spLocks noChangeArrowheads="1"/>
              </p:cNvSpPr>
              <p:nvPr userDrawn="1"/>
            </p:nvSpPr>
            <p:spPr bwMode="auto">
              <a:xfrm>
                <a:off x="48" y="345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82" name="Rectangle 690"/>
              <p:cNvSpPr>
                <a:spLocks noChangeArrowheads="1"/>
              </p:cNvSpPr>
              <p:nvPr userDrawn="1"/>
            </p:nvSpPr>
            <p:spPr bwMode="auto">
              <a:xfrm>
                <a:off x="96" y="350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83" name="Rectangle 691"/>
              <p:cNvSpPr>
                <a:spLocks noChangeArrowheads="1"/>
              </p:cNvSpPr>
              <p:nvPr userDrawn="1"/>
            </p:nvSpPr>
            <p:spPr bwMode="auto">
              <a:xfrm>
                <a:off x="144" y="345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84" name="Rectangle 692"/>
              <p:cNvSpPr>
                <a:spLocks noChangeArrowheads="1"/>
              </p:cNvSpPr>
              <p:nvPr userDrawn="1"/>
            </p:nvSpPr>
            <p:spPr bwMode="auto">
              <a:xfrm>
                <a:off x="192" y="350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85" name="Rectangle 693"/>
              <p:cNvSpPr>
                <a:spLocks noChangeArrowheads="1"/>
              </p:cNvSpPr>
              <p:nvPr userDrawn="1"/>
            </p:nvSpPr>
            <p:spPr bwMode="auto">
              <a:xfrm>
                <a:off x="0" y="360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86" name="Rectangle 694"/>
              <p:cNvSpPr>
                <a:spLocks noChangeArrowheads="1"/>
              </p:cNvSpPr>
              <p:nvPr userDrawn="1"/>
            </p:nvSpPr>
            <p:spPr bwMode="auto">
              <a:xfrm>
                <a:off x="48" y="355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87" name="Rectangle 695"/>
              <p:cNvSpPr>
                <a:spLocks noChangeArrowheads="1"/>
              </p:cNvSpPr>
              <p:nvPr userDrawn="1"/>
            </p:nvSpPr>
            <p:spPr bwMode="auto">
              <a:xfrm>
                <a:off x="96" y="360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88" name="Rectangle 696"/>
              <p:cNvSpPr>
                <a:spLocks noChangeArrowheads="1"/>
              </p:cNvSpPr>
              <p:nvPr userDrawn="1"/>
            </p:nvSpPr>
            <p:spPr bwMode="auto">
              <a:xfrm>
                <a:off x="144" y="355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89" name="Rectangle 697"/>
              <p:cNvSpPr>
                <a:spLocks noChangeArrowheads="1"/>
              </p:cNvSpPr>
              <p:nvPr userDrawn="1"/>
            </p:nvSpPr>
            <p:spPr bwMode="auto">
              <a:xfrm>
                <a:off x="192" y="360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90" name="Rectangle 698"/>
              <p:cNvSpPr>
                <a:spLocks noChangeArrowheads="1"/>
              </p:cNvSpPr>
              <p:nvPr userDrawn="1"/>
            </p:nvSpPr>
            <p:spPr bwMode="auto">
              <a:xfrm>
                <a:off x="0" y="369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91" name="Rectangle 699"/>
              <p:cNvSpPr>
                <a:spLocks noChangeArrowheads="1"/>
              </p:cNvSpPr>
              <p:nvPr userDrawn="1"/>
            </p:nvSpPr>
            <p:spPr bwMode="auto">
              <a:xfrm>
                <a:off x="48" y="364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92" name="Rectangle 700"/>
              <p:cNvSpPr>
                <a:spLocks noChangeArrowheads="1"/>
              </p:cNvSpPr>
              <p:nvPr userDrawn="1"/>
            </p:nvSpPr>
            <p:spPr bwMode="auto">
              <a:xfrm>
                <a:off x="96" y="369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93" name="Rectangle 701"/>
              <p:cNvSpPr>
                <a:spLocks noChangeArrowheads="1"/>
              </p:cNvSpPr>
              <p:nvPr userDrawn="1"/>
            </p:nvSpPr>
            <p:spPr bwMode="auto">
              <a:xfrm>
                <a:off x="144" y="364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94" name="Rectangle 702"/>
              <p:cNvSpPr>
                <a:spLocks noChangeArrowheads="1"/>
              </p:cNvSpPr>
              <p:nvPr userDrawn="1"/>
            </p:nvSpPr>
            <p:spPr bwMode="auto">
              <a:xfrm>
                <a:off x="192" y="369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95" name="Rectangle 703"/>
              <p:cNvSpPr>
                <a:spLocks noChangeArrowheads="1"/>
              </p:cNvSpPr>
              <p:nvPr userDrawn="1"/>
            </p:nvSpPr>
            <p:spPr bwMode="auto">
              <a:xfrm>
                <a:off x="0" y="379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96" name="Rectangle 704"/>
              <p:cNvSpPr>
                <a:spLocks noChangeArrowheads="1"/>
              </p:cNvSpPr>
              <p:nvPr userDrawn="1"/>
            </p:nvSpPr>
            <p:spPr bwMode="auto">
              <a:xfrm>
                <a:off x="48" y="374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97" name="Rectangle 705"/>
              <p:cNvSpPr>
                <a:spLocks noChangeArrowheads="1"/>
              </p:cNvSpPr>
              <p:nvPr userDrawn="1"/>
            </p:nvSpPr>
            <p:spPr bwMode="auto">
              <a:xfrm>
                <a:off x="96" y="379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98" name="Rectangle 706"/>
              <p:cNvSpPr>
                <a:spLocks noChangeArrowheads="1"/>
              </p:cNvSpPr>
              <p:nvPr userDrawn="1"/>
            </p:nvSpPr>
            <p:spPr bwMode="auto">
              <a:xfrm>
                <a:off x="144" y="374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299" name="Rectangle 707"/>
              <p:cNvSpPr>
                <a:spLocks noChangeArrowheads="1"/>
              </p:cNvSpPr>
              <p:nvPr userDrawn="1"/>
            </p:nvSpPr>
            <p:spPr bwMode="auto">
              <a:xfrm>
                <a:off x="192" y="379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</p:grpSp>
        <p:grpSp>
          <p:nvGrpSpPr>
            <p:cNvPr id="111300" name="Group 708"/>
            <p:cNvGrpSpPr>
              <a:grpSpLocks/>
            </p:cNvGrpSpPr>
            <p:nvPr userDrawn="1"/>
          </p:nvGrpSpPr>
          <p:grpSpPr bwMode="auto">
            <a:xfrm>
              <a:off x="0" y="3840"/>
              <a:ext cx="240" cy="480"/>
              <a:chOff x="0" y="3840"/>
              <a:chExt cx="240" cy="480"/>
            </a:xfrm>
          </p:grpSpPr>
          <p:sp>
            <p:nvSpPr>
              <p:cNvPr id="111301" name="Rectangle 709"/>
              <p:cNvSpPr>
                <a:spLocks noChangeArrowheads="1"/>
              </p:cNvSpPr>
              <p:nvPr userDrawn="1"/>
            </p:nvSpPr>
            <p:spPr bwMode="auto">
              <a:xfrm>
                <a:off x="0" y="388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02" name="Rectangle 710"/>
              <p:cNvSpPr>
                <a:spLocks noChangeArrowheads="1"/>
              </p:cNvSpPr>
              <p:nvPr userDrawn="1"/>
            </p:nvSpPr>
            <p:spPr bwMode="auto">
              <a:xfrm>
                <a:off x="48" y="384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03" name="Rectangle 711"/>
              <p:cNvSpPr>
                <a:spLocks noChangeArrowheads="1"/>
              </p:cNvSpPr>
              <p:nvPr userDrawn="1"/>
            </p:nvSpPr>
            <p:spPr bwMode="auto">
              <a:xfrm>
                <a:off x="96" y="388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04" name="Rectangle 712"/>
              <p:cNvSpPr>
                <a:spLocks noChangeArrowheads="1"/>
              </p:cNvSpPr>
              <p:nvPr userDrawn="1"/>
            </p:nvSpPr>
            <p:spPr bwMode="auto">
              <a:xfrm>
                <a:off x="144" y="384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05" name="Rectangle 713"/>
              <p:cNvSpPr>
                <a:spLocks noChangeArrowheads="1"/>
              </p:cNvSpPr>
              <p:nvPr userDrawn="1"/>
            </p:nvSpPr>
            <p:spPr bwMode="auto">
              <a:xfrm>
                <a:off x="192" y="388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06" name="Rectangle 714"/>
              <p:cNvSpPr>
                <a:spLocks noChangeArrowheads="1"/>
              </p:cNvSpPr>
              <p:nvPr userDrawn="1"/>
            </p:nvSpPr>
            <p:spPr bwMode="auto">
              <a:xfrm>
                <a:off x="0" y="398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07" name="Rectangle 715"/>
              <p:cNvSpPr>
                <a:spLocks noChangeArrowheads="1"/>
              </p:cNvSpPr>
              <p:nvPr userDrawn="1"/>
            </p:nvSpPr>
            <p:spPr bwMode="auto">
              <a:xfrm>
                <a:off x="48" y="393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08" name="Rectangle 716"/>
              <p:cNvSpPr>
                <a:spLocks noChangeArrowheads="1"/>
              </p:cNvSpPr>
              <p:nvPr userDrawn="1"/>
            </p:nvSpPr>
            <p:spPr bwMode="auto">
              <a:xfrm>
                <a:off x="96" y="398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09" name="Rectangle 717"/>
              <p:cNvSpPr>
                <a:spLocks noChangeArrowheads="1"/>
              </p:cNvSpPr>
              <p:nvPr userDrawn="1"/>
            </p:nvSpPr>
            <p:spPr bwMode="auto">
              <a:xfrm>
                <a:off x="144" y="393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10" name="Rectangle 718"/>
              <p:cNvSpPr>
                <a:spLocks noChangeArrowheads="1"/>
              </p:cNvSpPr>
              <p:nvPr userDrawn="1"/>
            </p:nvSpPr>
            <p:spPr bwMode="auto">
              <a:xfrm>
                <a:off x="192" y="398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11" name="Rectangle 719"/>
              <p:cNvSpPr>
                <a:spLocks noChangeArrowheads="1"/>
              </p:cNvSpPr>
              <p:nvPr userDrawn="1"/>
            </p:nvSpPr>
            <p:spPr bwMode="auto">
              <a:xfrm>
                <a:off x="0" y="408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12" name="Rectangle 720"/>
              <p:cNvSpPr>
                <a:spLocks noChangeArrowheads="1"/>
              </p:cNvSpPr>
              <p:nvPr userDrawn="1"/>
            </p:nvSpPr>
            <p:spPr bwMode="auto">
              <a:xfrm>
                <a:off x="48" y="403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13" name="Rectangle 721"/>
              <p:cNvSpPr>
                <a:spLocks noChangeArrowheads="1"/>
              </p:cNvSpPr>
              <p:nvPr userDrawn="1"/>
            </p:nvSpPr>
            <p:spPr bwMode="auto">
              <a:xfrm>
                <a:off x="96" y="408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14" name="Rectangle 722"/>
              <p:cNvSpPr>
                <a:spLocks noChangeArrowheads="1"/>
              </p:cNvSpPr>
              <p:nvPr userDrawn="1"/>
            </p:nvSpPr>
            <p:spPr bwMode="auto">
              <a:xfrm>
                <a:off x="144" y="403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15" name="Rectangle 723"/>
              <p:cNvSpPr>
                <a:spLocks noChangeArrowheads="1"/>
              </p:cNvSpPr>
              <p:nvPr userDrawn="1"/>
            </p:nvSpPr>
            <p:spPr bwMode="auto">
              <a:xfrm>
                <a:off x="192" y="408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16" name="Rectangle 724"/>
              <p:cNvSpPr>
                <a:spLocks noChangeArrowheads="1"/>
              </p:cNvSpPr>
              <p:nvPr userDrawn="1"/>
            </p:nvSpPr>
            <p:spPr bwMode="auto">
              <a:xfrm>
                <a:off x="0" y="417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17" name="Rectangle 725"/>
              <p:cNvSpPr>
                <a:spLocks noChangeArrowheads="1"/>
              </p:cNvSpPr>
              <p:nvPr userDrawn="1"/>
            </p:nvSpPr>
            <p:spPr bwMode="auto">
              <a:xfrm>
                <a:off x="48" y="412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18" name="Rectangle 726"/>
              <p:cNvSpPr>
                <a:spLocks noChangeArrowheads="1"/>
              </p:cNvSpPr>
              <p:nvPr userDrawn="1"/>
            </p:nvSpPr>
            <p:spPr bwMode="auto">
              <a:xfrm>
                <a:off x="96" y="417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19" name="Rectangle 727"/>
              <p:cNvSpPr>
                <a:spLocks noChangeArrowheads="1"/>
              </p:cNvSpPr>
              <p:nvPr userDrawn="1"/>
            </p:nvSpPr>
            <p:spPr bwMode="auto">
              <a:xfrm>
                <a:off x="144" y="412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20" name="Rectangle 728"/>
              <p:cNvSpPr>
                <a:spLocks noChangeArrowheads="1"/>
              </p:cNvSpPr>
              <p:nvPr userDrawn="1"/>
            </p:nvSpPr>
            <p:spPr bwMode="auto">
              <a:xfrm>
                <a:off x="192" y="417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21" name="Rectangle 729"/>
              <p:cNvSpPr>
                <a:spLocks noChangeArrowheads="1"/>
              </p:cNvSpPr>
              <p:nvPr userDrawn="1"/>
            </p:nvSpPr>
            <p:spPr bwMode="auto">
              <a:xfrm>
                <a:off x="0" y="427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22" name="Rectangle 730"/>
              <p:cNvSpPr>
                <a:spLocks noChangeArrowheads="1"/>
              </p:cNvSpPr>
              <p:nvPr userDrawn="1"/>
            </p:nvSpPr>
            <p:spPr bwMode="auto">
              <a:xfrm>
                <a:off x="48" y="422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23" name="Rectangle 731"/>
              <p:cNvSpPr>
                <a:spLocks noChangeArrowheads="1"/>
              </p:cNvSpPr>
              <p:nvPr userDrawn="1"/>
            </p:nvSpPr>
            <p:spPr bwMode="auto">
              <a:xfrm>
                <a:off x="96" y="427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24" name="Rectangle 732"/>
              <p:cNvSpPr>
                <a:spLocks noChangeArrowheads="1"/>
              </p:cNvSpPr>
              <p:nvPr userDrawn="1"/>
            </p:nvSpPr>
            <p:spPr bwMode="auto">
              <a:xfrm>
                <a:off x="144" y="422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25" name="Rectangle 733"/>
              <p:cNvSpPr>
                <a:spLocks noChangeArrowheads="1"/>
              </p:cNvSpPr>
              <p:nvPr userDrawn="1"/>
            </p:nvSpPr>
            <p:spPr bwMode="auto">
              <a:xfrm>
                <a:off x="192" y="427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</p:grpSp>
      </p:grpSp>
      <p:grpSp>
        <p:nvGrpSpPr>
          <p:cNvPr id="111326" name="Group 734"/>
          <p:cNvGrpSpPr>
            <a:grpSpLocks/>
          </p:cNvGrpSpPr>
          <p:nvPr userDrawn="1"/>
        </p:nvGrpSpPr>
        <p:grpSpPr bwMode="auto">
          <a:xfrm>
            <a:off x="0" y="0"/>
            <a:ext cx="381000" cy="6858000"/>
            <a:chOff x="0" y="0"/>
            <a:chExt cx="240" cy="4320"/>
          </a:xfrm>
        </p:grpSpPr>
        <p:grpSp>
          <p:nvGrpSpPr>
            <p:cNvPr id="111327" name="Group 735"/>
            <p:cNvGrpSpPr>
              <a:grpSpLocks/>
            </p:cNvGrpSpPr>
            <p:nvPr userDrawn="1"/>
          </p:nvGrpSpPr>
          <p:grpSpPr bwMode="auto">
            <a:xfrm>
              <a:off x="0" y="0"/>
              <a:ext cx="240" cy="768"/>
              <a:chOff x="0" y="0"/>
              <a:chExt cx="240" cy="768"/>
            </a:xfrm>
          </p:grpSpPr>
          <p:sp>
            <p:nvSpPr>
              <p:cNvPr id="111328" name="Rectangle 736"/>
              <p:cNvSpPr>
                <a:spLocks noChangeArrowheads="1"/>
              </p:cNvSpPr>
              <p:nvPr userDrawn="1"/>
            </p:nvSpPr>
            <p:spPr bwMode="auto">
              <a:xfrm>
                <a:off x="0" y="4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29" name="Rectangle 737"/>
              <p:cNvSpPr>
                <a:spLocks noChangeArrowheads="1"/>
              </p:cNvSpPr>
              <p:nvPr userDrawn="1"/>
            </p:nvSpPr>
            <p:spPr bwMode="auto">
              <a:xfrm>
                <a:off x="48" y="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30" name="Rectangle 738"/>
              <p:cNvSpPr>
                <a:spLocks noChangeArrowheads="1"/>
              </p:cNvSpPr>
              <p:nvPr userDrawn="1"/>
            </p:nvSpPr>
            <p:spPr bwMode="auto">
              <a:xfrm>
                <a:off x="96" y="4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31" name="Rectangle 739"/>
              <p:cNvSpPr>
                <a:spLocks noChangeArrowheads="1"/>
              </p:cNvSpPr>
              <p:nvPr userDrawn="1"/>
            </p:nvSpPr>
            <p:spPr bwMode="auto">
              <a:xfrm>
                <a:off x="144" y="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32" name="Rectangle 740"/>
              <p:cNvSpPr>
                <a:spLocks noChangeArrowheads="1"/>
              </p:cNvSpPr>
              <p:nvPr userDrawn="1"/>
            </p:nvSpPr>
            <p:spPr bwMode="auto">
              <a:xfrm>
                <a:off x="192" y="4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33" name="Rectangle 741"/>
              <p:cNvSpPr>
                <a:spLocks noChangeArrowheads="1"/>
              </p:cNvSpPr>
              <p:nvPr userDrawn="1"/>
            </p:nvSpPr>
            <p:spPr bwMode="auto">
              <a:xfrm>
                <a:off x="0" y="14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34" name="Rectangle 742"/>
              <p:cNvSpPr>
                <a:spLocks noChangeArrowheads="1"/>
              </p:cNvSpPr>
              <p:nvPr userDrawn="1"/>
            </p:nvSpPr>
            <p:spPr bwMode="auto">
              <a:xfrm>
                <a:off x="48" y="9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35" name="Rectangle 743"/>
              <p:cNvSpPr>
                <a:spLocks noChangeArrowheads="1"/>
              </p:cNvSpPr>
              <p:nvPr userDrawn="1"/>
            </p:nvSpPr>
            <p:spPr bwMode="auto">
              <a:xfrm>
                <a:off x="96" y="14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36" name="Rectangle 744"/>
              <p:cNvSpPr>
                <a:spLocks noChangeArrowheads="1"/>
              </p:cNvSpPr>
              <p:nvPr userDrawn="1"/>
            </p:nvSpPr>
            <p:spPr bwMode="auto">
              <a:xfrm>
                <a:off x="144" y="9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37" name="Rectangle 745"/>
              <p:cNvSpPr>
                <a:spLocks noChangeArrowheads="1"/>
              </p:cNvSpPr>
              <p:nvPr userDrawn="1"/>
            </p:nvSpPr>
            <p:spPr bwMode="auto">
              <a:xfrm>
                <a:off x="192" y="14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38" name="Rectangle 746"/>
              <p:cNvSpPr>
                <a:spLocks noChangeArrowheads="1"/>
              </p:cNvSpPr>
              <p:nvPr userDrawn="1"/>
            </p:nvSpPr>
            <p:spPr bwMode="auto">
              <a:xfrm>
                <a:off x="0" y="24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39" name="Rectangle 747"/>
              <p:cNvSpPr>
                <a:spLocks noChangeArrowheads="1"/>
              </p:cNvSpPr>
              <p:nvPr userDrawn="1"/>
            </p:nvSpPr>
            <p:spPr bwMode="auto">
              <a:xfrm>
                <a:off x="48" y="19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40" name="Rectangle 748"/>
              <p:cNvSpPr>
                <a:spLocks noChangeArrowheads="1"/>
              </p:cNvSpPr>
              <p:nvPr userDrawn="1"/>
            </p:nvSpPr>
            <p:spPr bwMode="auto">
              <a:xfrm>
                <a:off x="96" y="24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41" name="Rectangle 749"/>
              <p:cNvSpPr>
                <a:spLocks noChangeArrowheads="1"/>
              </p:cNvSpPr>
              <p:nvPr userDrawn="1"/>
            </p:nvSpPr>
            <p:spPr bwMode="auto">
              <a:xfrm>
                <a:off x="144" y="19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42" name="Rectangle 750"/>
              <p:cNvSpPr>
                <a:spLocks noChangeArrowheads="1"/>
              </p:cNvSpPr>
              <p:nvPr userDrawn="1"/>
            </p:nvSpPr>
            <p:spPr bwMode="auto">
              <a:xfrm>
                <a:off x="192" y="24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43" name="Rectangle 751"/>
              <p:cNvSpPr>
                <a:spLocks noChangeArrowheads="1"/>
              </p:cNvSpPr>
              <p:nvPr userDrawn="1"/>
            </p:nvSpPr>
            <p:spPr bwMode="auto">
              <a:xfrm>
                <a:off x="0" y="33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44" name="Rectangle 752"/>
              <p:cNvSpPr>
                <a:spLocks noChangeArrowheads="1"/>
              </p:cNvSpPr>
              <p:nvPr userDrawn="1"/>
            </p:nvSpPr>
            <p:spPr bwMode="auto">
              <a:xfrm>
                <a:off x="48" y="28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45" name="Rectangle 753"/>
              <p:cNvSpPr>
                <a:spLocks noChangeArrowheads="1"/>
              </p:cNvSpPr>
              <p:nvPr userDrawn="1"/>
            </p:nvSpPr>
            <p:spPr bwMode="auto">
              <a:xfrm>
                <a:off x="96" y="33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46" name="Rectangle 754"/>
              <p:cNvSpPr>
                <a:spLocks noChangeArrowheads="1"/>
              </p:cNvSpPr>
              <p:nvPr userDrawn="1"/>
            </p:nvSpPr>
            <p:spPr bwMode="auto">
              <a:xfrm>
                <a:off x="144" y="28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47" name="Rectangle 755"/>
              <p:cNvSpPr>
                <a:spLocks noChangeArrowheads="1"/>
              </p:cNvSpPr>
              <p:nvPr userDrawn="1"/>
            </p:nvSpPr>
            <p:spPr bwMode="auto">
              <a:xfrm>
                <a:off x="192" y="33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48" name="Rectangle 756"/>
              <p:cNvSpPr>
                <a:spLocks noChangeArrowheads="1"/>
              </p:cNvSpPr>
              <p:nvPr userDrawn="1"/>
            </p:nvSpPr>
            <p:spPr bwMode="auto">
              <a:xfrm>
                <a:off x="0" y="43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49" name="Rectangle 757"/>
              <p:cNvSpPr>
                <a:spLocks noChangeArrowheads="1"/>
              </p:cNvSpPr>
              <p:nvPr userDrawn="1"/>
            </p:nvSpPr>
            <p:spPr bwMode="auto">
              <a:xfrm>
                <a:off x="48" y="38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50" name="Rectangle 758"/>
              <p:cNvSpPr>
                <a:spLocks noChangeArrowheads="1"/>
              </p:cNvSpPr>
              <p:nvPr userDrawn="1"/>
            </p:nvSpPr>
            <p:spPr bwMode="auto">
              <a:xfrm>
                <a:off x="96" y="43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51" name="Rectangle 759"/>
              <p:cNvSpPr>
                <a:spLocks noChangeArrowheads="1"/>
              </p:cNvSpPr>
              <p:nvPr userDrawn="1"/>
            </p:nvSpPr>
            <p:spPr bwMode="auto">
              <a:xfrm>
                <a:off x="144" y="38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52" name="Rectangle 760"/>
              <p:cNvSpPr>
                <a:spLocks noChangeArrowheads="1"/>
              </p:cNvSpPr>
              <p:nvPr userDrawn="1"/>
            </p:nvSpPr>
            <p:spPr bwMode="auto">
              <a:xfrm>
                <a:off x="192" y="43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53" name="Rectangle 761"/>
              <p:cNvSpPr>
                <a:spLocks noChangeArrowheads="1"/>
              </p:cNvSpPr>
              <p:nvPr userDrawn="1"/>
            </p:nvSpPr>
            <p:spPr bwMode="auto">
              <a:xfrm>
                <a:off x="0" y="52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54" name="Rectangle 762"/>
              <p:cNvSpPr>
                <a:spLocks noChangeArrowheads="1"/>
              </p:cNvSpPr>
              <p:nvPr userDrawn="1"/>
            </p:nvSpPr>
            <p:spPr bwMode="auto">
              <a:xfrm>
                <a:off x="48" y="48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55" name="Rectangle 763"/>
              <p:cNvSpPr>
                <a:spLocks noChangeArrowheads="1"/>
              </p:cNvSpPr>
              <p:nvPr userDrawn="1"/>
            </p:nvSpPr>
            <p:spPr bwMode="auto">
              <a:xfrm>
                <a:off x="96" y="52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56" name="Rectangle 764"/>
              <p:cNvSpPr>
                <a:spLocks noChangeArrowheads="1"/>
              </p:cNvSpPr>
              <p:nvPr userDrawn="1"/>
            </p:nvSpPr>
            <p:spPr bwMode="auto">
              <a:xfrm>
                <a:off x="144" y="48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57" name="Rectangle 765"/>
              <p:cNvSpPr>
                <a:spLocks noChangeArrowheads="1"/>
              </p:cNvSpPr>
              <p:nvPr userDrawn="1"/>
            </p:nvSpPr>
            <p:spPr bwMode="auto">
              <a:xfrm>
                <a:off x="192" y="52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58" name="Rectangle 766"/>
              <p:cNvSpPr>
                <a:spLocks noChangeArrowheads="1"/>
              </p:cNvSpPr>
              <p:nvPr userDrawn="1"/>
            </p:nvSpPr>
            <p:spPr bwMode="auto">
              <a:xfrm>
                <a:off x="0" y="62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59" name="Rectangle 767"/>
              <p:cNvSpPr>
                <a:spLocks noChangeArrowheads="1"/>
              </p:cNvSpPr>
              <p:nvPr userDrawn="1"/>
            </p:nvSpPr>
            <p:spPr bwMode="auto">
              <a:xfrm>
                <a:off x="48" y="57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60" name="Rectangle 768"/>
              <p:cNvSpPr>
                <a:spLocks noChangeArrowheads="1"/>
              </p:cNvSpPr>
              <p:nvPr userDrawn="1"/>
            </p:nvSpPr>
            <p:spPr bwMode="auto">
              <a:xfrm>
                <a:off x="96" y="62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61" name="Rectangle 769"/>
              <p:cNvSpPr>
                <a:spLocks noChangeArrowheads="1"/>
              </p:cNvSpPr>
              <p:nvPr userDrawn="1"/>
            </p:nvSpPr>
            <p:spPr bwMode="auto">
              <a:xfrm>
                <a:off x="144" y="57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62" name="Rectangle 770"/>
              <p:cNvSpPr>
                <a:spLocks noChangeArrowheads="1"/>
              </p:cNvSpPr>
              <p:nvPr userDrawn="1"/>
            </p:nvSpPr>
            <p:spPr bwMode="auto">
              <a:xfrm>
                <a:off x="192" y="62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63" name="Rectangle 771"/>
              <p:cNvSpPr>
                <a:spLocks noChangeArrowheads="1"/>
              </p:cNvSpPr>
              <p:nvPr userDrawn="1"/>
            </p:nvSpPr>
            <p:spPr bwMode="auto">
              <a:xfrm>
                <a:off x="0" y="72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64" name="Rectangle 772"/>
              <p:cNvSpPr>
                <a:spLocks noChangeArrowheads="1"/>
              </p:cNvSpPr>
              <p:nvPr userDrawn="1"/>
            </p:nvSpPr>
            <p:spPr bwMode="auto">
              <a:xfrm>
                <a:off x="48" y="67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65" name="Rectangle 773"/>
              <p:cNvSpPr>
                <a:spLocks noChangeArrowheads="1"/>
              </p:cNvSpPr>
              <p:nvPr userDrawn="1"/>
            </p:nvSpPr>
            <p:spPr bwMode="auto">
              <a:xfrm>
                <a:off x="96" y="72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66" name="Rectangle 774"/>
              <p:cNvSpPr>
                <a:spLocks noChangeArrowheads="1"/>
              </p:cNvSpPr>
              <p:nvPr userDrawn="1"/>
            </p:nvSpPr>
            <p:spPr bwMode="auto">
              <a:xfrm>
                <a:off x="144" y="67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67" name="Rectangle 775"/>
              <p:cNvSpPr>
                <a:spLocks noChangeArrowheads="1"/>
              </p:cNvSpPr>
              <p:nvPr userDrawn="1"/>
            </p:nvSpPr>
            <p:spPr bwMode="auto">
              <a:xfrm>
                <a:off x="192" y="72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</p:grpSp>
        <p:grpSp>
          <p:nvGrpSpPr>
            <p:cNvPr id="111368" name="Group 776"/>
            <p:cNvGrpSpPr>
              <a:grpSpLocks/>
            </p:cNvGrpSpPr>
            <p:nvPr userDrawn="1"/>
          </p:nvGrpSpPr>
          <p:grpSpPr bwMode="auto">
            <a:xfrm>
              <a:off x="0" y="768"/>
              <a:ext cx="240" cy="768"/>
              <a:chOff x="0" y="0"/>
              <a:chExt cx="240" cy="768"/>
            </a:xfrm>
          </p:grpSpPr>
          <p:sp>
            <p:nvSpPr>
              <p:cNvPr id="111369" name="Rectangle 777"/>
              <p:cNvSpPr>
                <a:spLocks noChangeArrowheads="1"/>
              </p:cNvSpPr>
              <p:nvPr userDrawn="1"/>
            </p:nvSpPr>
            <p:spPr bwMode="auto">
              <a:xfrm>
                <a:off x="0" y="4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70" name="Rectangle 778"/>
              <p:cNvSpPr>
                <a:spLocks noChangeArrowheads="1"/>
              </p:cNvSpPr>
              <p:nvPr userDrawn="1"/>
            </p:nvSpPr>
            <p:spPr bwMode="auto">
              <a:xfrm>
                <a:off x="48" y="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71" name="Rectangle 779"/>
              <p:cNvSpPr>
                <a:spLocks noChangeArrowheads="1"/>
              </p:cNvSpPr>
              <p:nvPr userDrawn="1"/>
            </p:nvSpPr>
            <p:spPr bwMode="auto">
              <a:xfrm>
                <a:off x="96" y="4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72" name="Rectangle 780"/>
              <p:cNvSpPr>
                <a:spLocks noChangeArrowheads="1"/>
              </p:cNvSpPr>
              <p:nvPr userDrawn="1"/>
            </p:nvSpPr>
            <p:spPr bwMode="auto">
              <a:xfrm>
                <a:off x="144" y="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73" name="Rectangle 781"/>
              <p:cNvSpPr>
                <a:spLocks noChangeArrowheads="1"/>
              </p:cNvSpPr>
              <p:nvPr userDrawn="1"/>
            </p:nvSpPr>
            <p:spPr bwMode="auto">
              <a:xfrm>
                <a:off x="192" y="4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74" name="Rectangle 782"/>
              <p:cNvSpPr>
                <a:spLocks noChangeArrowheads="1"/>
              </p:cNvSpPr>
              <p:nvPr userDrawn="1"/>
            </p:nvSpPr>
            <p:spPr bwMode="auto">
              <a:xfrm>
                <a:off x="0" y="14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75" name="Rectangle 783"/>
              <p:cNvSpPr>
                <a:spLocks noChangeArrowheads="1"/>
              </p:cNvSpPr>
              <p:nvPr userDrawn="1"/>
            </p:nvSpPr>
            <p:spPr bwMode="auto">
              <a:xfrm>
                <a:off x="48" y="9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76" name="Rectangle 784"/>
              <p:cNvSpPr>
                <a:spLocks noChangeArrowheads="1"/>
              </p:cNvSpPr>
              <p:nvPr userDrawn="1"/>
            </p:nvSpPr>
            <p:spPr bwMode="auto">
              <a:xfrm>
                <a:off x="96" y="14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77" name="Rectangle 785"/>
              <p:cNvSpPr>
                <a:spLocks noChangeArrowheads="1"/>
              </p:cNvSpPr>
              <p:nvPr userDrawn="1"/>
            </p:nvSpPr>
            <p:spPr bwMode="auto">
              <a:xfrm>
                <a:off x="144" y="9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78" name="Rectangle 786"/>
              <p:cNvSpPr>
                <a:spLocks noChangeArrowheads="1"/>
              </p:cNvSpPr>
              <p:nvPr userDrawn="1"/>
            </p:nvSpPr>
            <p:spPr bwMode="auto">
              <a:xfrm>
                <a:off x="192" y="14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79" name="Rectangle 787"/>
              <p:cNvSpPr>
                <a:spLocks noChangeArrowheads="1"/>
              </p:cNvSpPr>
              <p:nvPr userDrawn="1"/>
            </p:nvSpPr>
            <p:spPr bwMode="auto">
              <a:xfrm>
                <a:off x="0" y="24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80" name="Rectangle 788"/>
              <p:cNvSpPr>
                <a:spLocks noChangeArrowheads="1"/>
              </p:cNvSpPr>
              <p:nvPr userDrawn="1"/>
            </p:nvSpPr>
            <p:spPr bwMode="auto">
              <a:xfrm>
                <a:off x="48" y="19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81" name="Rectangle 789"/>
              <p:cNvSpPr>
                <a:spLocks noChangeArrowheads="1"/>
              </p:cNvSpPr>
              <p:nvPr userDrawn="1"/>
            </p:nvSpPr>
            <p:spPr bwMode="auto">
              <a:xfrm>
                <a:off x="96" y="24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82" name="Rectangle 790"/>
              <p:cNvSpPr>
                <a:spLocks noChangeArrowheads="1"/>
              </p:cNvSpPr>
              <p:nvPr userDrawn="1"/>
            </p:nvSpPr>
            <p:spPr bwMode="auto">
              <a:xfrm>
                <a:off x="144" y="19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83" name="Rectangle 791"/>
              <p:cNvSpPr>
                <a:spLocks noChangeArrowheads="1"/>
              </p:cNvSpPr>
              <p:nvPr userDrawn="1"/>
            </p:nvSpPr>
            <p:spPr bwMode="auto">
              <a:xfrm>
                <a:off x="192" y="24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84" name="Rectangle 792"/>
              <p:cNvSpPr>
                <a:spLocks noChangeArrowheads="1"/>
              </p:cNvSpPr>
              <p:nvPr userDrawn="1"/>
            </p:nvSpPr>
            <p:spPr bwMode="auto">
              <a:xfrm>
                <a:off x="0" y="33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85" name="Rectangle 793"/>
              <p:cNvSpPr>
                <a:spLocks noChangeArrowheads="1"/>
              </p:cNvSpPr>
              <p:nvPr userDrawn="1"/>
            </p:nvSpPr>
            <p:spPr bwMode="auto">
              <a:xfrm>
                <a:off x="48" y="28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86" name="Rectangle 794"/>
              <p:cNvSpPr>
                <a:spLocks noChangeArrowheads="1"/>
              </p:cNvSpPr>
              <p:nvPr userDrawn="1"/>
            </p:nvSpPr>
            <p:spPr bwMode="auto">
              <a:xfrm>
                <a:off x="96" y="33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87" name="Rectangle 795"/>
              <p:cNvSpPr>
                <a:spLocks noChangeArrowheads="1"/>
              </p:cNvSpPr>
              <p:nvPr userDrawn="1"/>
            </p:nvSpPr>
            <p:spPr bwMode="auto">
              <a:xfrm>
                <a:off x="144" y="28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88" name="Rectangle 796"/>
              <p:cNvSpPr>
                <a:spLocks noChangeArrowheads="1"/>
              </p:cNvSpPr>
              <p:nvPr userDrawn="1"/>
            </p:nvSpPr>
            <p:spPr bwMode="auto">
              <a:xfrm>
                <a:off x="192" y="33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89" name="Rectangle 797"/>
              <p:cNvSpPr>
                <a:spLocks noChangeArrowheads="1"/>
              </p:cNvSpPr>
              <p:nvPr userDrawn="1"/>
            </p:nvSpPr>
            <p:spPr bwMode="auto">
              <a:xfrm>
                <a:off x="0" y="43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90" name="Rectangle 798"/>
              <p:cNvSpPr>
                <a:spLocks noChangeArrowheads="1"/>
              </p:cNvSpPr>
              <p:nvPr userDrawn="1"/>
            </p:nvSpPr>
            <p:spPr bwMode="auto">
              <a:xfrm>
                <a:off x="48" y="38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91" name="Rectangle 799"/>
              <p:cNvSpPr>
                <a:spLocks noChangeArrowheads="1"/>
              </p:cNvSpPr>
              <p:nvPr userDrawn="1"/>
            </p:nvSpPr>
            <p:spPr bwMode="auto">
              <a:xfrm>
                <a:off x="96" y="43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92" name="Rectangle 800"/>
              <p:cNvSpPr>
                <a:spLocks noChangeArrowheads="1"/>
              </p:cNvSpPr>
              <p:nvPr userDrawn="1"/>
            </p:nvSpPr>
            <p:spPr bwMode="auto">
              <a:xfrm>
                <a:off x="144" y="38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93" name="Rectangle 801"/>
              <p:cNvSpPr>
                <a:spLocks noChangeArrowheads="1"/>
              </p:cNvSpPr>
              <p:nvPr userDrawn="1"/>
            </p:nvSpPr>
            <p:spPr bwMode="auto">
              <a:xfrm>
                <a:off x="192" y="43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94" name="Rectangle 802"/>
              <p:cNvSpPr>
                <a:spLocks noChangeArrowheads="1"/>
              </p:cNvSpPr>
              <p:nvPr userDrawn="1"/>
            </p:nvSpPr>
            <p:spPr bwMode="auto">
              <a:xfrm>
                <a:off x="0" y="52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95" name="Rectangle 803"/>
              <p:cNvSpPr>
                <a:spLocks noChangeArrowheads="1"/>
              </p:cNvSpPr>
              <p:nvPr userDrawn="1"/>
            </p:nvSpPr>
            <p:spPr bwMode="auto">
              <a:xfrm>
                <a:off x="48" y="48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96" name="Rectangle 804"/>
              <p:cNvSpPr>
                <a:spLocks noChangeArrowheads="1"/>
              </p:cNvSpPr>
              <p:nvPr userDrawn="1"/>
            </p:nvSpPr>
            <p:spPr bwMode="auto">
              <a:xfrm>
                <a:off x="96" y="52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97" name="Rectangle 805"/>
              <p:cNvSpPr>
                <a:spLocks noChangeArrowheads="1"/>
              </p:cNvSpPr>
              <p:nvPr userDrawn="1"/>
            </p:nvSpPr>
            <p:spPr bwMode="auto">
              <a:xfrm>
                <a:off x="144" y="48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98" name="Rectangle 806"/>
              <p:cNvSpPr>
                <a:spLocks noChangeArrowheads="1"/>
              </p:cNvSpPr>
              <p:nvPr userDrawn="1"/>
            </p:nvSpPr>
            <p:spPr bwMode="auto">
              <a:xfrm>
                <a:off x="192" y="52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399" name="Rectangle 807"/>
              <p:cNvSpPr>
                <a:spLocks noChangeArrowheads="1"/>
              </p:cNvSpPr>
              <p:nvPr userDrawn="1"/>
            </p:nvSpPr>
            <p:spPr bwMode="auto">
              <a:xfrm>
                <a:off x="0" y="62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00" name="Rectangle 808"/>
              <p:cNvSpPr>
                <a:spLocks noChangeArrowheads="1"/>
              </p:cNvSpPr>
              <p:nvPr userDrawn="1"/>
            </p:nvSpPr>
            <p:spPr bwMode="auto">
              <a:xfrm>
                <a:off x="48" y="57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01" name="Rectangle 809"/>
              <p:cNvSpPr>
                <a:spLocks noChangeArrowheads="1"/>
              </p:cNvSpPr>
              <p:nvPr userDrawn="1"/>
            </p:nvSpPr>
            <p:spPr bwMode="auto">
              <a:xfrm>
                <a:off x="96" y="62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02" name="Rectangle 810"/>
              <p:cNvSpPr>
                <a:spLocks noChangeArrowheads="1"/>
              </p:cNvSpPr>
              <p:nvPr userDrawn="1"/>
            </p:nvSpPr>
            <p:spPr bwMode="auto">
              <a:xfrm>
                <a:off x="144" y="57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03" name="Rectangle 811"/>
              <p:cNvSpPr>
                <a:spLocks noChangeArrowheads="1"/>
              </p:cNvSpPr>
              <p:nvPr userDrawn="1"/>
            </p:nvSpPr>
            <p:spPr bwMode="auto">
              <a:xfrm>
                <a:off x="192" y="62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04" name="Rectangle 812"/>
              <p:cNvSpPr>
                <a:spLocks noChangeArrowheads="1"/>
              </p:cNvSpPr>
              <p:nvPr userDrawn="1"/>
            </p:nvSpPr>
            <p:spPr bwMode="auto">
              <a:xfrm>
                <a:off x="0" y="72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05" name="Rectangle 813"/>
              <p:cNvSpPr>
                <a:spLocks noChangeArrowheads="1"/>
              </p:cNvSpPr>
              <p:nvPr userDrawn="1"/>
            </p:nvSpPr>
            <p:spPr bwMode="auto">
              <a:xfrm>
                <a:off x="48" y="67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06" name="Rectangle 814"/>
              <p:cNvSpPr>
                <a:spLocks noChangeArrowheads="1"/>
              </p:cNvSpPr>
              <p:nvPr userDrawn="1"/>
            </p:nvSpPr>
            <p:spPr bwMode="auto">
              <a:xfrm>
                <a:off x="96" y="72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07" name="Rectangle 815"/>
              <p:cNvSpPr>
                <a:spLocks noChangeArrowheads="1"/>
              </p:cNvSpPr>
              <p:nvPr userDrawn="1"/>
            </p:nvSpPr>
            <p:spPr bwMode="auto">
              <a:xfrm>
                <a:off x="144" y="67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08" name="Rectangle 816"/>
              <p:cNvSpPr>
                <a:spLocks noChangeArrowheads="1"/>
              </p:cNvSpPr>
              <p:nvPr userDrawn="1"/>
            </p:nvSpPr>
            <p:spPr bwMode="auto">
              <a:xfrm>
                <a:off x="192" y="72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</p:grpSp>
        <p:grpSp>
          <p:nvGrpSpPr>
            <p:cNvPr id="111409" name="Group 817"/>
            <p:cNvGrpSpPr>
              <a:grpSpLocks/>
            </p:cNvGrpSpPr>
            <p:nvPr userDrawn="1"/>
          </p:nvGrpSpPr>
          <p:grpSpPr bwMode="auto">
            <a:xfrm>
              <a:off x="0" y="1536"/>
              <a:ext cx="240" cy="768"/>
              <a:chOff x="0" y="0"/>
              <a:chExt cx="240" cy="768"/>
            </a:xfrm>
          </p:grpSpPr>
          <p:sp>
            <p:nvSpPr>
              <p:cNvPr id="111410" name="Rectangle 818"/>
              <p:cNvSpPr>
                <a:spLocks noChangeArrowheads="1"/>
              </p:cNvSpPr>
              <p:nvPr userDrawn="1"/>
            </p:nvSpPr>
            <p:spPr bwMode="auto">
              <a:xfrm>
                <a:off x="0" y="4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11" name="Rectangle 819"/>
              <p:cNvSpPr>
                <a:spLocks noChangeArrowheads="1"/>
              </p:cNvSpPr>
              <p:nvPr userDrawn="1"/>
            </p:nvSpPr>
            <p:spPr bwMode="auto">
              <a:xfrm>
                <a:off x="48" y="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12" name="Rectangle 820"/>
              <p:cNvSpPr>
                <a:spLocks noChangeArrowheads="1"/>
              </p:cNvSpPr>
              <p:nvPr userDrawn="1"/>
            </p:nvSpPr>
            <p:spPr bwMode="auto">
              <a:xfrm>
                <a:off x="96" y="4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13" name="Rectangle 821"/>
              <p:cNvSpPr>
                <a:spLocks noChangeArrowheads="1"/>
              </p:cNvSpPr>
              <p:nvPr userDrawn="1"/>
            </p:nvSpPr>
            <p:spPr bwMode="auto">
              <a:xfrm>
                <a:off x="144" y="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14" name="Rectangle 822"/>
              <p:cNvSpPr>
                <a:spLocks noChangeArrowheads="1"/>
              </p:cNvSpPr>
              <p:nvPr userDrawn="1"/>
            </p:nvSpPr>
            <p:spPr bwMode="auto">
              <a:xfrm>
                <a:off x="192" y="4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15" name="Rectangle 823"/>
              <p:cNvSpPr>
                <a:spLocks noChangeArrowheads="1"/>
              </p:cNvSpPr>
              <p:nvPr userDrawn="1"/>
            </p:nvSpPr>
            <p:spPr bwMode="auto">
              <a:xfrm>
                <a:off x="0" y="14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16" name="Rectangle 824"/>
              <p:cNvSpPr>
                <a:spLocks noChangeArrowheads="1"/>
              </p:cNvSpPr>
              <p:nvPr userDrawn="1"/>
            </p:nvSpPr>
            <p:spPr bwMode="auto">
              <a:xfrm>
                <a:off x="48" y="9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17" name="Rectangle 825"/>
              <p:cNvSpPr>
                <a:spLocks noChangeArrowheads="1"/>
              </p:cNvSpPr>
              <p:nvPr userDrawn="1"/>
            </p:nvSpPr>
            <p:spPr bwMode="auto">
              <a:xfrm>
                <a:off x="96" y="14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18" name="Rectangle 826"/>
              <p:cNvSpPr>
                <a:spLocks noChangeArrowheads="1"/>
              </p:cNvSpPr>
              <p:nvPr userDrawn="1"/>
            </p:nvSpPr>
            <p:spPr bwMode="auto">
              <a:xfrm>
                <a:off x="144" y="9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19" name="Rectangle 827"/>
              <p:cNvSpPr>
                <a:spLocks noChangeArrowheads="1"/>
              </p:cNvSpPr>
              <p:nvPr userDrawn="1"/>
            </p:nvSpPr>
            <p:spPr bwMode="auto">
              <a:xfrm>
                <a:off x="192" y="14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20" name="Rectangle 828"/>
              <p:cNvSpPr>
                <a:spLocks noChangeArrowheads="1"/>
              </p:cNvSpPr>
              <p:nvPr userDrawn="1"/>
            </p:nvSpPr>
            <p:spPr bwMode="auto">
              <a:xfrm>
                <a:off x="0" y="24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21" name="Rectangle 829"/>
              <p:cNvSpPr>
                <a:spLocks noChangeArrowheads="1"/>
              </p:cNvSpPr>
              <p:nvPr userDrawn="1"/>
            </p:nvSpPr>
            <p:spPr bwMode="auto">
              <a:xfrm>
                <a:off x="48" y="19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22" name="Rectangle 830"/>
              <p:cNvSpPr>
                <a:spLocks noChangeArrowheads="1"/>
              </p:cNvSpPr>
              <p:nvPr userDrawn="1"/>
            </p:nvSpPr>
            <p:spPr bwMode="auto">
              <a:xfrm>
                <a:off x="96" y="24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23" name="Rectangle 831"/>
              <p:cNvSpPr>
                <a:spLocks noChangeArrowheads="1"/>
              </p:cNvSpPr>
              <p:nvPr userDrawn="1"/>
            </p:nvSpPr>
            <p:spPr bwMode="auto">
              <a:xfrm>
                <a:off x="144" y="19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24" name="Rectangle 832"/>
              <p:cNvSpPr>
                <a:spLocks noChangeArrowheads="1"/>
              </p:cNvSpPr>
              <p:nvPr userDrawn="1"/>
            </p:nvSpPr>
            <p:spPr bwMode="auto">
              <a:xfrm>
                <a:off x="192" y="24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25" name="Rectangle 833"/>
              <p:cNvSpPr>
                <a:spLocks noChangeArrowheads="1"/>
              </p:cNvSpPr>
              <p:nvPr userDrawn="1"/>
            </p:nvSpPr>
            <p:spPr bwMode="auto">
              <a:xfrm>
                <a:off x="0" y="33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26" name="Rectangle 834"/>
              <p:cNvSpPr>
                <a:spLocks noChangeArrowheads="1"/>
              </p:cNvSpPr>
              <p:nvPr userDrawn="1"/>
            </p:nvSpPr>
            <p:spPr bwMode="auto">
              <a:xfrm>
                <a:off x="48" y="28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27" name="Rectangle 835"/>
              <p:cNvSpPr>
                <a:spLocks noChangeArrowheads="1"/>
              </p:cNvSpPr>
              <p:nvPr userDrawn="1"/>
            </p:nvSpPr>
            <p:spPr bwMode="auto">
              <a:xfrm>
                <a:off x="96" y="33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28" name="Rectangle 836"/>
              <p:cNvSpPr>
                <a:spLocks noChangeArrowheads="1"/>
              </p:cNvSpPr>
              <p:nvPr userDrawn="1"/>
            </p:nvSpPr>
            <p:spPr bwMode="auto">
              <a:xfrm>
                <a:off x="144" y="28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29" name="Rectangle 837"/>
              <p:cNvSpPr>
                <a:spLocks noChangeArrowheads="1"/>
              </p:cNvSpPr>
              <p:nvPr userDrawn="1"/>
            </p:nvSpPr>
            <p:spPr bwMode="auto">
              <a:xfrm>
                <a:off x="192" y="33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30" name="Rectangle 838"/>
              <p:cNvSpPr>
                <a:spLocks noChangeArrowheads="1"/>
              </p:cNvSpPr>
              <p:nvPr userDrawn="1"/>
            </p:nvSpPr>
            <p:spPr bwMode="auto">
              <a:xfrm>
                <a:off x="0" y="43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31" name="Rectangle 839"/>
              <p:cNvSpPr>
                <a:spLocks noChangeArrowheads="1"/>
              </p:cNvSpPr>
              <p:nvPr userDrawn="1"/>
            </p:nvSpPr>
            <p:spPr bwMode="auto">
              <a:xfrm>
                <a:off x="48" y="38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32" name="Rectangle 840"/>
              <p:cNvSpPr>
                <a:spLocks noChangeArrowheads="1"/>
              </p:cNvSpPr>
              <p:nvPr userDrawn="1"/>
            </p:nvSpPr>
            <p:spPr bwMode="auto">
              <a:xfrm>
                <a:off x="96" y="43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33" name="Rectangle 841"/>
              <p:cNvSpPr>
                <a:spLocks noChangeArrowheads="1"/>
              </p:cNvSpPr>
              <p:nvPr userDrawn="1"/>
            </p:nvSpPr>
            <p:spPr bwMode="auto">
              <a:xfrm>
                <a:off x="144" y="38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34" name="Rectangle 842"/>
              <p:cNvSpPr>
                <a:spLocks noChangeArrowheads="1"/>
              </p:cNvSpPr>
              <p:nvPr userDrawn="1"/>
            </p:nvSpPr>
            <p:spPr bwMode="auto">
              <a:xfrm>
                <a:off x="192" y="43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35" name="Rectangle 843"/>
              <p:cNvSpPr>
                <a:spLocks noChangeArrowheads="1"/>
              </p:cNvSpPr>
              <p:nvPr userDrawn="1"/>
            </p:nvSpPr>
            <p:spPr bwMode="auto">
              <a:xfrm>
                <a:off x="0" y="52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36" name="Rectangle 844"/>
              <p:cNvSpPr>
                <a:spLocks noChangeArrowheads="1"/>
              </p:cNvSpPr>
              <p:nvPr userDrawn="1"/>
            </p:nvSpPr>
            <p:spPr bwMode="auto">
              <a:xfrm>
                <a:off x="48" y="48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37" name="Rectangle 845"/>
              <p:cNvSpPr>
                <a:spLocks noChangeArrowheads="1"/>
              </p:cNvSpPr>
              <p:nvPr userDrawn="1"/>
            </p:nvSpPr>
            <p:spPr bwMode="auto">
              <a:xfrm>
                <a:off x="96" y="52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38" name="Rectangle 846"/>
              <p:cNvSpPr>
                <a:spLocks noChangeArrowheads="1"/>
              </p:cNvSpPr>
              <p:nvPr userDrawn="1"/>
            </p:nvSpPr>
            <p:spPr bwMode="auto">
              <a:xfrm>
                <a:off x="144" y="48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39" name="Rectangle 847"/>
              <p:cNvSpPr>
                <a:spLocks noChangeArrowheads="1"/>
              </p:cNvSpPr>
              <p:nvPr userDrawn="1"/>
            </p:nvSpPr>
            <p:spPr bwMode="auto">
              <a:xfrm>
                <a:off x="192" y="52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40" name="Rectangle 848"/>
              <p:cNvSpPr>
                <a:spLocks noChangeArrowheads="1"/>
              </p:cNvSpPr>
              <p:nvPr userDrawn="1"/>
            </p:nvSpPr>
            <p:spPr bwMode="auto">
              <a:xfrm>
                <a:off x="0" y="62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41" name="Rectangle 849"/>
              <p:cNvSpPr>
                <a:spLocks noChangeArrowheads="1"/>
              </p:cNvSpPr>
              <p:nvPr userDrawn="1"/>
            </p:nvSpPr>
            <p:spPr bwMode="auto">
              <a:xfrm>
                <a:off x="48" y="57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42" name="Rectangle 850"/>
              <p:cNvSpPr>
                <a:spLocks noChangeArrowheads="1"/>
              </p:cNvSpPr>
              <p:nvPr userDrawn="1"/>
            </p:nvSpPr>
            <p:spPr bwMode="auto">
              <a:xfrm>
                <a:off x="96" y="62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43" name="Rectangle 851"/>
              <p:cNvSpPr>
                <a:spLocks noChangeArrowheads="1"/>
              </p:cNvSpPr>
              <p:nvPr userDrawn="1"/>
            </p:nvSpPr>
            <p:spPr bwMode="auto">
              <a:xfrm>
                <a:off x="144" y="57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44" name="Rectangle 852"/>
              <p:cNvSpPr>
                <a:spLocks noChangeArrowheads="1"/>
              </p:cNvSpPr>
              <p:nvPr userDrawn="1"/>
            </p:nvSpPr>
            <p:spPr bwMode="auto">
              <a:xfrm>
                <a:off x="192" y="62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45" name="Rectangle 853"/>
              <p:cNvSpPr>
                <a:spLocks noChangeArrowheads="1"/>
              </p:cNvSpPr>
              <p:nvPr userDrawn="1"/>
            </p:nvSpPr>
            <p:spPr bwMode="auto">
              <a:xfrm>
                <a:off x="0" y="72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46" name="Rectangle 854"/>
              <p:cNvSpPr>
                <a:spLocks noChangeArrowheads="1"/>
              </p:cNvSpPr>
              <p:nvPr userDrawn="1"/>
            </p:nvSpPr>
            <p:spPr bwMode="auto">
              <a:xfrm>
                <a:off x="48" y="67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47" name="Rectangle 855"/>
              <p:cNvSpPr>
                <a:spLocks noChangeArrowheads="1"/>
              </p:cNvSpPr>
              <p:nvPr userDrawn="1"/>
            </p:nvSpPr>
            <p:spPr bwMode="auto">
              <a:xfrm>
                <a:off x="96" y="72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48" name="Rectangle 856"/>
              <p:cNvSpPr>
                <a:spLocks noChangeArrowheads="1"/>
              </p:cNvSpPr>
              <p:nvPr userDrawn="1"/>
            </p:nvSpPr>
            <p:spPr bwMode="auto">
              <a:xfrm>
                <a:off x="144" y="67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49" name="Rectangle 857"/>
              <p:cNvSpPr>
                <a:spLocks noChangeArrowheads="1"/>
              </p:cNvSpPr>
              <p:nvPr userDrawn="1"/>
            </p:nvSpPr>
            <p:spPr bwMode="auto">
              <a:xfrm>
                <a:off x="192" y="72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</p:grpSp>
        <p:grpSp>
          <p:nvGrpSpPr>
            <p:cNvPr id="111450" name="Group 858"/>
            <p:cNvGrpSpPr>
              <a:grpSpLocks/>
            </p:cNvGrpSpPr>
            <p:nvPr userDrawn="1"/>
          </p:nvGrpSpPr>
          <p:grpSpPr bwMode="auto">
            <a:xfrm>
              <a:off x="0" y="2304"/>
              <a:ext cx="240" cy="768"/>
              <a:chOff x="0" y="0"/>
              <a:chExt cx="240" cy="768"/>
            </a:xfrm>
          </p:grpSpPr>
          <p:sp>
            <p:nvSpPr>
              <p:cNvPr id="111451" name="Rectangle 859"/>
              <p:cNvSpPr>
                <a:spLocks noChangeArrowheads="1"/>
              </p:cNvSpPr>
              <p:nvPr userDrawn="1"/>
            </p:nvSpPr>
            <p:spPr bwMode="auto">
              <a:xfrm>
                <a:off x="0" y="4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52" name="Rectangle 860"/>
              <p:cNvSpPr>
                <a:spLocks noChangeArrowheads="1"/>
              </p:cNvSpPr>
              <p:nvPr userDrawn="1"/>
            </p:nvSpPr>
            <p:spPr bwMode="auto">
              <a:xfrm>
                <a:off x="48" y="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53" name="Rectangle 861"/>
              <p:cNvSpPr>
                <a:spLocks noChangeArrowheads="1"/>
              </p:cNvSpPr>
              <p:nvPr userDrawn="1"/>
            </p:nvSpPr>
            <p:spPr bwMode="auto">
              <a:xfrm>
                <a:off x="96" y="4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54" name="Rectangle 862"/>
              <p:cNvSpPr>
                <a:spLocks noChangeArrowheads="1"/>
              </p:cNvSpPr>
              <p:nvPr userDrawn="1"/>
            </p:nvSpPr>
            <p:spPr bwMode="auto">
              <a:xfrm>
                <a:off x="144" y="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55" name="Rectangle 863"/>
              <p:cNvSpPr>
                <a:spLocks noChangeArrowheads="1"/>
              </p:cNvSpPr>
              <p:nvPr userDrawn="1"/>
            </p:nvSpPr>
            <p:spPr bwMode="auto">
              <a:xfrm>
                <a:off x="192" y="4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56" name="Rectangle 864"/>
              <p:cNvSpPr>
                <a:spLocks noChangeArrowheads="1"/>
              </p:cNvSpPr>
              <p:nvPr userDrawn="1"/>
            </p:nvSpPr>
            <p:spPr bwMode="auto">
              <a:xfrm>
                <a:off x="0" y="14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57" name="Rectangle 865"/>
              <p:cNvSpPr>
                <a:spLocks noChangeArrowheads="1"/>
              </p:cNvSpPr>
              <p:nvPr userDrawn="1"/>
            </p:nvSpPr>
            <p:spPr bwMode="auto">
              <a:xfrm>
                <a:off x="48" y="9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58" name="Rectangle 866"/>
              <p:cNvSpPr>
                <a:spLocks noChangeArrowheads="1"/>
              </p:cNvSpPr>
              <p:nvPr userDrawn="1"/>
            </p:nvSpPr>
            <p:spPr bwMode="auto">
              <a:xfrm>
                <a:off x="96" y="14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59" name="Rectangle 867"/>
              <p:cNvSpPr>
                <a:spLocks noChangeArrowheads="1"/>
              </p:cNvSpPr>
              <p:nvPr userDrawn="1"/>
            </p:nvSpPr>
            <p:spPr bwMode="auto">
              <a:xfrm>
                <a:off x="144" y="9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60" name="Rectangle 868"/>
              <p:cNvSpPr>
                <a:spLocks noChangeArrowheads="1"/>
              </p:cNvSpPr>
              <p:nvPr userDrawn="1"/>
            </p:nvSpPr>
            <p:spPr bwMode="auto">
              <a:xfrm>
                <a:off x="192" y="14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61" name="Rectangle 869"/>
              <p:cNvSpPr>
                <a:spLocks noChangeArrowheads="1"/>
              </p:cNvSpPr>
              <p:nvPr userDrawn="1"/>
            </p:nvSpPr>
            <p:spPr bwMode="auto">
              <a:xfrm>
                <a:off x="0" y="24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62" name="Rectangle 870"/>
              <p:cNvSpPr>
                <a:spLocks noChangeArrowheads="1"/>
              </p:cNvSpPr>
              <p:nvPr userDrawn="1"/>
            </p:nvSpPr>
            <p:spPr bwMode="auto">
              <a:xfrm>
                <a:off x="48" y="19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63" name="Rectangle 871"/>
              <p:cNvSpPr>
                <a:spLocks noChangeArrowheads="1"/>
              </p:cNvSpPr>
              <p:nvPr userDrawn="1"/>
            </p:nvSpPr>
            <p:spPr bwMode="auto">
              <a:xfrm>
                <a:off x="96" y="24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64" name="Rectangle 872"/>
              <p:cNvSpPr>
                <a:spLocks noChangeArrowheads="1"/>
              </p:cNvSpPr>
              <p:nvPr userDrawn="1"/>
            </p:nvSpPr>
            <p:spPr bwMode="auto">
              <a:xfrm>
                <a:off x="144" y="19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65" name="Rectangle 873"/>
              <p:cNvSpPr>
                <a:spLocks noChangeArrowheads="1"/>
              </p:cNvSpPr>
              <p:nvPr userDrawn="1"/>
            </p:nvSpPr>
            <p:spPr bwMode="auto">
              <a:xfrm>
                <a:off x="192" y="24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66" name="Rectangle 874"/>
              <p:cNvSpPr>
                <a:spLocks noChangeArrowheads="1"/>
              </p:cNvSpPr>
              <p:nvPr userDrawn="1"/>
            </p:nvSpPr>
            <p:spPr bwMode="auto">
              <a:xfrm>
                <a:off x="0" y="33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67" name="Rectangle 875"/>
              <p:cNvSpPr>
                <a:spLocks noChangeArrowheads="1"/>
              </p:cNvSpPr>
              <p:nvPr userDrawn="1"/>
            </p:nvSpPr>
            <p:spPr bwMode="auto">
              <a:xfrm>
                <a:off x="48" y="28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68" name="Rectangle 876"/>
              <p:cNvSpPr>
                <a:spLocks noChangeArrowheads="1"/>
              </p:cNvSpPr>
              <p:nvPr userDrawn="1"/>
            </p:nvSpPr>
            <p:spPr bwMode="auto">
              <a:xfrm>
                <a:off x="96" y="33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69" name="Rectangle 877"/>
              <p:cNvSpPr>
                <a:spLocks noChangeArrowheads="1"/>
              </p:cNvSpPr>
              <p:nvPr userDrawn="1"/>
            </p:nvSpPr>
            <p:spPr bwMode="auto">
              <a:xfrm>
                <a:off x="144" y="28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70" name="Rectangle 878"/>
              <p:cNvSpPr>
                <a:spLocks noChangeArrowheads="1"/>
              </p:cNvSpPr>
              <p:nvPr userDrawn="1"/>
            </p:nvSpPr>
            <p:spPr bwMode="auto">
              <a:xfrm>
                <a:off x="192" y="33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71" name="Rectangle 879"/>
              <p:cNvSpPr>
                <a:spLocks noChangeArrowheads="1"/>
              </p:cNvSpPr>
              <p:nvPr userDrawn="1"/>
            </p:nvSpPr>
            <p:spPr bwMode="auto">
              <a:xfrm>
                <a:off x="0" y="43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72" name="Rectangle 880"/>
              <p:cNvSpPr>
                <a:spLocks noChangeArrowheads="1"/>
              </p:cNvSpPr>
              <p:nvPr userDrawn="1"/>
            </p:nvSpPr>
            <p:spPr bwMode="auto">
              <a:xfrm>
                <a:off x="48" y="38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73" name="Rectangle 881"/>
              <p:cNvSpPr>
                <a:spLocks noChangeArrowheads="1"/>
              </p:cNvSpPr>
              <p:nvPr userDrawn="1"/>
            </p:nvSpPr>
            <p:spPr bwMode="auto">
              <a:xfrm>
                <a:off x="96" y="43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74" name="Rectangle 882"/>
              <p:cNvSpPr>
                <a:spLocks noChangeArrowheads="1"/>
              </p:cNvSpPr>
              <p:nvPr userDrawn="1"/>
            </p:nvSpPr>
            <p:spPr bwMode="auto">
              <a:xfrm>
                <a:off x="144" y="38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75" name="Rectangle 883"/>
              <p:cNvSpPr>
                <a:spLocks noChangeArrowheads="1"/>
              </p:cNvSpPr>
              <p:nvPr userDrawn="1"/>
            </p:nvSpPr>
            <p:spPr bwMode="auto">
              <a:xfrm>
                <a:off x="192" y="43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76" name="Rectangle 884"/>
              <p:cNvSpPr>
                <a:spLocks noChangeArrowheads="1"/>
              </p:cNvSpPr>
              <p:nvPr userDrawn="1"/>
            </p:nvSpPr>
            <p:spPr bwMode="auto">
              <a:xfrm>
                <a:off x="0" y="52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77" name="Rectangle 885"/>
              <p:cNvSpPr>
                <a:spLocks noChangeArrowheads="1"/>
              </p:cNvSpPr>
              <p:nvPr userDrawn="1"/>
            </p:nvSpPr>
            <p:spPr bwMode="auto">
              <a:xfrm>
                <a:off x="48" y="48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78" name="Rectangle 886"/>
              <p:cNvSpPr>
                <a:spLocks noChangeArrowheads="1"/>
              </p:cNvSpPr>
              <p:nvPr userDrawn="1"/>
            </p:nvSpPr>
            <p:spPr bwMode="auto">
              <a:xfrm>
                <a:off x="96" y="52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79" name="Rectangle 887"/>
              <p:cNvSpPr>
                <a:spLocks noChangeArrowheads="1"/>
              </p:cNvSpPr>
              <p:nvPr userDrawn="1"/>
            </p:nvSpPr>
            <p:spPr bwMode="auto">
              <a:xfrm>
                <a:off x="144" y="48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80" name="Rectangle 888"/>
              <p:cNvSpPr>
                <a:spLocks noChangeArrowheads="1"/>
              </p:cNvSpPr>
              <p:nvPr userDrawn="1"/>
            </p:nvSpPr>
            <p:spPr bwMode="auto">
              <a:xfrm>
                <a:off x="192" y="52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81" name="Rectangle 889"/>
              <p:cNvSpPr>
                <a:spLocks noChangeArrowheads="1"/>
              </p:cNvSpPr>
              <p:nvPr userDrawn="1"/>
            </p:nvSpPr>
            <p:spPr bwMode="auto">
              <a:xfrm>
                <a:off x="0" y="62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82" name="Rectangle 890"/>
              <p:cNvSpPr>
                <a:spLocks noChangeArrowheads="1"/>
              </p:cNvSpPr>
              <p:nvPr userDrawn="1"/>
            </p:nvSpPr>
            <p:spPr bwMode="auto">
              <a:xfrm>
                <a:off x="48" y="57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83" name="Rectangle 891"/>
              <p:cNvSpPr>
                <a:spLocks noChangeArrowheads="1"/>
              </p:cNvSpPr>
              <p:nvPr userDrawn="1"/>
            </p:nvSpPr>
            <p:spPr bwMode="auto">
              <a:xfrm>
                <a:off x="96" y="62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84" name="Rectangle 892"/>
              <p:cNvSpPr>
                <a:spLocks noChangeArrowheads="1"/>
              </p:cNvSpPr>
              <p:nvPr userDrawn="1"/>
            </p:nvSpPr>
            <p:spPr bwMode="auto">
              <a:xfrm>
                <a:off x="144" y="57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85" name="Rectangle 893"/>
              <p:cNvSpPr>
                <a:spLocks noChangeArrowheads="1"/>
              </p:cNvSpPr>
              <p:nvPr userDrawn="1"/>
            </p:nvSpPr>
            <p:spPr bwMode="auto">
              <a:xfrm>
                <a:off x="192" y="62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86" name="Rectangle 894"/>
              <p:cNvSpPr>
                <a:spLocks noChangeArrowheads="1"/>
              </p:cNvSpPr>
              <p:nvPr userDrawn="1"/>
            </p:nvSpPr>
            <p:spPr bwMode="auto">
              <a:xfrm>
                <a:off x="0" y="72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87" name="Rectangle 895"/>
              <p:cNvSpPr>
                <a:spLocks noChangeArrowheads="1"/>
              </p:cNvSpPr>
              <p:nvPr userDrawn="1"/>
            </p:nvSpPr>
            <p:spPr bwMode="auto">
              <a:xfrm>
                <a:off x="48" y="67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88" name="Rectangle 896"/>
              <p:cNvSpPr>
                <a:spLocks noChangeArrowheads="1"/>
              </p:cNvSpPr>
              <p:nvPr userDrawn="1"/>
            </p:nvSpPr>
            <p:spPr bwMode="auto">
              <a:xfrm>
                <a:off x="96" y="72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89" name="Rectangle 897"/>
              <p:cNvSpPr>
                <a:spLocks noChangeArrowheads="1"/>
              </p:cNvSpPr>
              <p:nvPr userDrawn="1"/>
            </p:nvSpPr>
            <p:spPr bwMode="auto">
              <a:xfrm>
                <a:off x="144" y="67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90" name="Rectangle 898"/>
              <p:cNvSpPr>
                <a:spLocks noChangeArrowheads="1"/>
              </p:cNvSpPr>
              <p:nvPr userDrawn="1"/>
            </p:nvSpPr>
            <p:spPr bwMode="auto">
              <a:xfrm>
                <a:off x="192" y="72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</p:grpSp>
        <p:grpSp>
          <p:nvGrpSpPr>
            <p:cNvPr id="111491" name="Group 899"/>
            <p:cNvGrpSpPr>
              <a:grpSpLocks/>
            </p:cNvGrpSpPr>
            <p:nvPr userDrawn="1"/>
          </p:nvGrpSpPr>
          <p:grpSpPr bwMode="auto">
            <a:xfrm>
              <a:off x="0" y="3072"/>
              <a:ext cx="240" cy="768"/>
              <a:chOff x="0" y="3072"/>
              <a:chExt cx="240" cy="768"/>
            </a:xfrm>
          </p:grpSpPr>
          <p:sp>
            <p:nvSpPr>
              <p:cNvPr id="111492" name="Rectangle 900"/>
              <p:cNvSpPr>
                <a:spLocks noChangeArrowheads="1"/>
              </p:cNvSpPr>
              <p:nvPr userDrawn="1"/>
            </p:nvSpPr>
            <p:spPr bwMode="auto">
              <a:xfrm>
                <a:off x="0" y="312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93" name="Rectangle 901"/>
              <p:cNvSpPr>
                <a:spLocks noChangeArrowheads="1"/>
              </p:cNvSpPr>
              <p:nvPr userDrawn="1"/>
            </p:nvSpPr>
            <p:spPr bwMode="auto">
              <a:xfrm>
                <a:off x="48" y="307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94" name="Rectangle 902"/>
              <p:cNvSpPr>
                <a:spLocks noChangeArrowheads="1"/>
              </p:cNvSpPr>
              <p:nvPr userDrawn="1"/>
            </p:nvSpPr>
            <p:spPr bwMode="auto">
              <a:xfrm>
                <a:off x="96" y="312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95" name="Rectangle 903"/>
              <p:cNvSpPr>
                <a:spLocks noChangeArrowheads="1"/>
              </p:cNvSpPr>
              <p:nvPr userDrawn="1"/>
            </p:nvSpPr>
            <p:spPr bwMode="auto">
              <a:xfrm>
                <a:off x="144" y="307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96" name="Rectangle 904"/>
              <p:cNvSpPr>
                <a:spLocks noChangeArrowheads="1"/>
              </p:cNvSpPr>
              <p:nvPr userDrawn="1"/>
            </p:nvSpPr>
            <p:spPr bwMode="auto">
              <a:xfrm>
                <a:off x="192" y="312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97" name="Rectangle 905"/>
              <p:cNvSpPr>
                <a:spLocks noChangeArrowheads="1"/>
              </p:cNvSpPr>
              <p:nvPr userDrawn="1"/>
            </p:nvSpPr>
            <p:spPr bwMode="auto">
              <a:xfrm>
                <a:off x="0" y="321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98" name="Rectangle 906"/>
              <p:cNvSpPr>
                <a:spLocks noChangeArrowheads="1"/>
              </p:cNvSpPr>
              <p:nvPr userDrawn="1"/>
            </p:nvSpPr>
            <p:spPr bwMode="auto">
              <a:xfrm>
                <a:off x="48" y="316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499" name="Rectangle 907"/>
              <p:cNvSpPr>
                <a:spLocks noChangeArrowheads="1"/>
              </p:cNvSpPr>
              <p:nvPr userDrawn="1"/>
            </p:nvSpPr>
            <p:spPr bwMode="auto">
              <a:xfrm>
                <a:off x="96" y="321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500" name="Rectangle 908"/>
              <p:cNvSpPr>
                <a:spLocks noChangeArrowheads="1"/>
              </p:cNvSpPr>
              <p:nvPr userDrawn="1"/>
            </p:nvSpPr>
            <p:spPr bwMode="auto">
              <a:xfrm>
                <a:off x="144" y="316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501" name="Rectangle 909"/>
              <p:cNvSpPr>
                <a:spLocks noChangeArrowheads="1"/>
              </p:cNvSpPr>
              <p:nvPr userDrawn="1"/>
            </p:nvSpPr>
            <p:spPr bwMode="auto">
              <a:xfrm>
                <a:off x="192" y="321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502" name="Rectangle 910"/>
              <p:cNvSpPr>
                <a:spLocks noChangeArrowheads="1"/>
              </p:cNvSpPr>
              <p:nvPr userDrawn="1"/>
            </p:nvSpPr>
            <p:spPr bwMode="auto">
              <a:xfrm>
                <a:off x="0" y="331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503" name="Rectangle 911"/>
              <p:cNvSpPr>
                <a:spLocks noChangeArrowheads="1"/>
              </p:cNvSpPr>
              <p:nvPr userDrawn="1"/>
            </p:nvSpPr>
            <p:spPr bwMode="auto">
              <a:xfrm>
                <a:off x="48" y="326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504" name="Rectangle 912"/>
              <p:cNvSpPr>
                <a:spLocks noChangeArrowheads="1"/>
              </p:cNvSpPr>
              <p:nvPr userDrawn="1"/>
            </p:nvSpPr>
            <p:spPr bwMode="auto">
              <a:xfrm>
                <a:off x="96" y="331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505" name="Rectangle 913"/>
              <p:cNvSpPr>
                <a:spLocks noChangeArrowheads="1"/>
              </p:cNvSpPr>
              <p:nvPr userDrawn="1"/>
            </p:nvSpPr>
            <p:spPr bwMode="auto">
              <a:xfrm>
                <a:off x="144" y="326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506" name="Rectangle 914"/>
              <p:cNvSpPr>
                <a:spLocks noChangeArrowheads="1"/>
              </p:cNvSpPr>
              <p:nvPr userDrawn="1"/>
            </p:nvSpPr>
            <p:spPr bwMode="auto">
              <a:xfrm>
                <a:off x="192" y="331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507" name="Rectangle 915"/>
              <p:cNvSpPr>
                <a:spLocks noChangeArrowheads="1"/>
              </p:cNvSpPr>
              <p:nvPr userDrawn="1"/>
            </p:nvSpPr>
            <p:spPr bwMode="auto">
              <a:xfrm>
                <a:off x="0" y="340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508" name="Rectangle 916"/>
              <p:cNvSpPr>
                <a:spLocks noChangeArrowheads="1"/>
              </p:cNvSpPr>
              <p:nvPr userDrawn="1"/>
            </p:nvSpPr>
            <p:spPr bwMode="auto">
              <a:xfrm>
                <a:off x="48" y="336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509" name="Rectangle 917"/>
              <p:cNvSpPr>
                <a:spLocks noChangeArrowheads="1"/>
              </p:cNvSpPr>
              <p:nvPr userDrawn="1"/>
            </p:nvSpPr>
            <p:spPr bwMode="auto">
              <a:xfrm>
                <a:off x="96" y="340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510" name="Rectangle 918"/>
              <p:cNvSpPr>
                <a:spLocks noChangeArrowheads="1"/>
              </p:cNvSpPr>
              <p:nvPr userDrawn="1"/>
            </p:nvSpPr>
            <p:spPr bwMode="auto">
              <a:xfrm>
                <a:off x="144" y="336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511" name="Rectangle 919"/>
              <p:cNvSpPr>
                <a:spLocks noChangeArrowheads="1"/>
              </p:cNvSpPr>
              <p:nvPr userDrawn="1"/>
            </p:nvSpPr>
            <p:spPr bwMode="auto">
              <a:xfrm>
                <a:off x="192" y="340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512" name="Rectangle 920"/>
              <p:cNvSpPr>
                <a:spLocks noChangeArrowheads="1"/>
              </p:cNvSpPr>
              <p:nvPr userDrawn="1"/>
            </p:nvSpPr>
            <p:spPr bwMode="auto">
              <a:xfrm>
                <a:off x="0" y="350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513" name="Rectangle 921"/>
              <p:cNvSpPr>
                <a:spLocks noChangeArrowheads="1"/>
              </p:cNvSpPr>
              <p:nvPr userDrawn="1"/>
            </p:nvSpPr>
            <p:spPr bwMode="auto">
              <a:xfrm>
                <a:off x="48" y="345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514" name="Rectangle 922"/>
              <p:cNvSpPr>
                <a:spLocks noChangeArrowheads="1"/>
              </p:cNvSpPr>
              <p:nvPr userDrawn="1"/>
            </p:nvSpPr>
            <p:spPr bwMode="auto">
              <a:xfrm>
                <a:off x="96" y="350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515" name="Rectangle 923"/>
              <p:cNvSpPr>
                <a:spLocks noChangeArrowheads="1"/>
              </p:cNvSpPr>
              <p:nvPr userDrawn="1"/>
            </p:nvSpPr>
            <p:spPr bwMode="auto">
              <a:xfrm>
                <a:off x="144" y="345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516" name="Rectangle 924"/>
              <p:cNvSpPr>
                <a:spLocks noChangeArrowheads="1"/>
              </p:cNvSpPr>
              <p:nvPr userDrawn="1"/>
            </p:nvSpPr>
            <p:spPr bwMode="auto">
              <a:xfrm>
                <a:off x="192" y="350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517" name="Rectangle 925"/>
              <p:cNvSpPr>
                <a:spLocks noChangeArrowheads="1"/>
              </p:cNvSpPr>
              <p:nvPr userDrawn="1"/>
            </p:nvSpPr>
            <p:spPr bwMode="auto">
              <a:xfrm>
                <a:off x="0" y="360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518" name="Rectangle 926"/>
              <p:cNvSpPr>
                <a:spLocks noChangeArrowheads="1"/>
              </p:cNvSpPr>
              <p:nvPr userDrawn="1"/>
            </p:nvSpPr>
            <p:spPr bwMode="auto">
              <a:xfrm>
                <a:off x="48" y="355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519" name="Rectangle 927"/>
              <p:cNvSpPr>
                <a:spLocks noChangeArrowheads="1"/>
              </p:cNvSpPr>
              <p:nvPr userDrawn="1"/>
            </p:nvSpPr>
            <p:spPr bwMode="auto">
              <a:xfrm>
                <a:off x="96" y="360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520" name="Rectangle 928"/>
              <p:cNvSpPr>
                <a:spLocks noChangeArrowheads="1"/>
              </p:cNvSpPr>
              <p:nvPr userDrawn="1"/>
            </p:nvSpPr>
            <p:spPr bwMode="auto">
              <a:xfrm>
                <a:off x="144" y="355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521" name="Rectangle 929"/>
              <p:cNvSpPr>
                <a:spLocks noChangeArrowheads="1"/>
              </p:cNvSpPr>
              <p:nvPr userDrawn="1"/>
            </p:nvSpPr>
            <p:spPr bwMode="auto">
              <a:xfrm>
                <a:off x="192" y="360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522" name="Rectangle 930"/>
              <p:cNvSpPr>
                <a:spLocks noChangeArrowheads="1"/>
              </p:cNvSpPr>
              <p:nvPr userDrawn="1"/>
            </p:nvSpPr>
            <p:spPr bwMode="auto">
              <a:xfrm>
                <a:off x="0" y="369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523" name="Rectangle 931"/>
              <p:cNvSpPr>
                <a:spLocks noChangeArrowheads="1"/>
              </p:cNvSpPr>
              <p:nvPr userDrawn="1"/>
            </p:nvSpPr>
            <p:spPr bwMode="auto">
              <a:xfrm>
                <a:off x="48" y="364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524" name="Rectangle 932"/>
              <p:cNvSpPr>
                <a:spLocks noChangeArrowheads="1"/>
              </p:cNvSpPr>
              <p:nvPr userDrawn="1"/>
            </p:nvSpPr>
            <p:spPr bwMode="auto">
              <a:xfrm>
                <a:off x="96" y="369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525" name="Rectangle 933"/>
              <p:cNvSpPr>
                <a:spLocks noChangeArrowheads="1"/>
              </p:cNvSpPr>
              <p:nvPr userDrawn="1"/>
            </p:nvSpPr>
            <p:spPr bwMode="auto">
              <a:xfrm>
                <a:off x="144" y="364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526" name="Rectangle 934"/>
              <p:cNvSpPr>
                <a:spLocks noChangeArrowheads="1"/>
              </p:cNvSpPr>
              <p:nvPr userDrawn="1"/>
            </p:nvSpPr>
            <p:spPr bwMode="auto">
              <a:xfrm>
                <a:off x="192" y="369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527" name="Rectangle 935"/>
              <p:cNvSpPr>
                <a:spLocks noChangeArrowheads="1"/>
              </p:cNvSpPr>
              <p:nvPr userDrawn="1"/>
            </p:nvSpPr>
            <p:spPr bwMode="auto">
              <a:xfrm>
                <a:off x="0" y="379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528" name="Rectangle 936"/>
              <p:cNvSpPr>
                <a:spLocks noChangeArrowheads="1"/>
              </p:cNvSpPr>
              <p:nvPr userDrawn="1"/>
            </p:nvSpPr>
            <p:spPr bwMode="auto">
              <a:xfrm>
                <a:off x="48" y="374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529" name="Rectangle 937"/>
              <p:cNvSpPr>
                <a:spLocks noChangeArrowheads="1"/>
              </p:cNvSpPr>
              <p:nvPr userDrawn="1"/>
            </p:nvSpPr>
            <p:spPr bwMode="auto">
              <a:xfrm>
                <a:off x="96" y="379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530" name="Rectangle 938"/>
              <p:cNvSpPr>
                <a:spLocks noChangeArrowheads="1"/>
              </p:cNvSpPr>
              <p:nvPr userDrawn="1"/>
            </p:nvSpPr>
            <p:spPr bwMode="auto">
              <a:xfrm>
                <a:off x="144" y="374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531" name="Rectangle 939"/>
              <p:cNvSpPr>
                <a:spLocks noChangeArrowheads="1"/>
              </p:cNvSpPr>
              <p:nvPr userDrawn="1"/>
            </p:nvSpPr>
            <p:spPr bwMode="auto">
              <a:xfrm>
                <a:off x="192" y="379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</p:grpSp>
        <p:grpSp>
          <p:nvGrpSpPr>
            <p:cNvPr id="111532" name="Group 940"/>
            <p:cNvGrpSpPr>
              <a:grpSpLocks/>
            </p:cNvGrpSpPr>
            <p:nvPr userDrawn="1"/>
          </p:nvGrpSpPr>
          <p:grpSpPr bwMode="auto">
            <a:xfrm>
              <a:off x="0" y="3840"/>
              <a:ext cx="240" cy="480"/>
              <a:chOff x="0" y="3840"/>
              <a:chExt cx="240" cy="480"/>
            </a:xfrm>
          </p:grpSpPr>
          <p:sp>
            <p:nvSpPr>
              <p:cNvPr id="111533" name="Rectangle 941"/>
              <p:cNvSpPr>
                <a:spLocks noChangeArrowheads="1"/>
              </p:cNvSpPr>
              <p:nvPr userDrawn="1"/>
            </p:nvSpPr>
            <p:spPr bwMode="auto">
              <a:xfrm>
                <a:off x="0" y="388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534" name="Rectangle 942"/>
              <p:cNvSpPr>
                <a:spLocks noChangeArrowheads="1"/>
              </p:cNvSpPr>
              <p:nvPr userDrawn="1"/>
            </p:nvSpPr>
            <p:spPr bwMode="auto">
              <a:xfrm>
                <a:off x="48" y="384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535" name="Rectangle 943"/>
              <p:cNvSpPr>
                <a:spLocks noChangeArrowheads="1"/>
              </p:cNvSpPr>
              <p:nvPr userDrawn="1"/>
            </p:nvSpPr>
            <p:spPr bwMode="auto">
              <a:xfrm>
                <a:off x="96" y="388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536" name="Rectangle 944"/>
              <p:cNvSpPr>
                <a:spLocks noChangeArrowheads="1"/>
              </p:cNvSpPr>
              <p:nvPr userDrawn="1"/>
            </p:nvSpPr>
            <p:spPr bwMode="auto">
              <a:xfrm>
                <a:off x="144" y="384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537" name="Rectangle 945"/>
              <p:cNvSpPr>
                <a:spLocks noChangeArrowheads="1"/>
              </p:cNvSpPr>
              <p:nvPr userDrawn="1"/>
            </p:nvSpPr>
            <p:spPr bwMode="auto">
              <a:xfrm>
                <a:off x="192" y="388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538" name="Rectangle 946"/>
              <p:cNvSpPr>
                <a:spLocks noChangeArrowheads="1"/>
              </p:cNvSpPr>
              <p:nvPr userDrawn="1"/>
            </p:nvSpPr>
            <p:spPr bwMode="auto">
              <a:xfrm>
                <a:off x="0" y="398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539" name="Rectangle 947"/>
              <p:cNvSpPr>
                <a:spLocks noChangeArrowheads="1"/>
              </p:cNvSpPr>
              <p:nvPr userDrawn="1"/>
            </p:nvSpPr>
            <p:spPr bwMode="auto">
              <a:xfrm>
                <a:off x="48" y="393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540" name="Rectangle 948"/>
              <p:cNvSpPr>
                <a:spLocks noChangeArrowheads="1"/>
              </p:cNvSpPr>
              <p:nvPr userDrawn="1"/>
            </p:nvSpPr>
            <p:spPr bwMode="auto">
              <a:xfrm>
                <a:off x="96" y="398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541" name="Rectangle 949"/>
              <p:cNvSpPr>
                <a:spLocks noChangeArrowheads="1"/>
              </p:cNvSpPr>
              <p:nvPr userDrawn="1"/>
            </p:nvSpPr>
            <p:spPr bwMode="auto">
              <a:xfrm>
                <a:off x="144" y="393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542" name="Rectangle 950"/>
              <p:cNvSpPr>
                <a:spLocks noChangeArrowheads="1"/>
              </p:cNvSpPr>
              <p:nvPr userDrawn="1"/>
            </p:nvSpPr>
            <p:spPr bwMode="auto">
              <a:xfrm>
                <a:off x="192" y="398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543" name="Rectangle 951"/>
              <p:cNvSpPr>
                <a:spLocks noChangeArrowheads="1"/>
              </p:cNvSpPr>
              <p:nvPr userDrawn="1"/>
            </p:nvSpPr>
            <p:spPr bwMode="auto">
              <a:xfrm>
                <a:off x="0" y="408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544" name="Rectangle 952"/>
              <p:cNvSpPr>
                <a:spLocks noChangeArrowheads="1"/>
              </p:cNvSpPr>
              <p:nvPr userDrawn="1"/>
            </p:nvSpPr>
            <p:spPr bwMode="auto">
              <a:xfrm>
                <a:off x="48" y="403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545" name="Rectangle 953"/>
              <p:cNvSpPr>
                <a:spLocks noChangeArrowheads="1"/>
              </p:cNvSpPr>
              <p:nvPr userDrawn="1"/>
            </p:nvSpPr>
            <p:spPr bwMode="auto">
              <a:xfrm>
                <a:off x="96" y="408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546" name="Rectangle 954"/>
              <p:cNvSpPr>
                <a:spLocks noChangeArrowheads="1"/>
              </p:cNvSpPr>
              <p:nvPr userDrawn="1"/>
            </p:nvSpPr>
            <p:spPr bwMode="auto">
              <a:xfrm>
                <a:off x="144" y="403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547" name="Rectangle 955"/>
              <p:cNvSpPr>
                <a:spLocks noChangeArrowheads="1"/>
              </p:cNvSpPr>
              <p:nvPr userDrawn="1"/>
            </p:nvSpPr>
            <p:spPr bwMode="auto">
              <a:xfrm>
                <a:off x="192" y="408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548" name="Rectangle 956"/>
              <p:cNvSpPr>
                <a:spLocks noChangeArrowheads="1"/>
              </p:cNvSpPr>
              <p:nvPr userDrawn="1"/>
            </p:nvSpPr>
            <p:spPr bwMode="auto">
              <a:xfrm>
                <a:off x="0" y="417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549" name="Rectangle 957"/>
              <p:cNvSpPr>
                <a:spLocks noChangeArrowheads="1"/>
              </p:cNvSpPr>
              <p:nvPr userDrawn="1"/>
            </p:nvSpPr>
            <p:spPr bwMode="auto">
              <a:xfrm>
                <a:off x="48" y="412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550" name="Rectangle 958"/>
              <p:cNvSpPr>
                <a:spLocks noChangeArrowheads="1"/>
              </p:cNvSpPr>
              <p:nvPr userDrawn="1"/>
            </p:nvSpPr>
            <p:spPr bwMode="auto">
              <a:xfrm>
                <a:off x="96" y="417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551" name="Rectangle 959"/>
              <p:cNvSpPr>
                <a:spLocks noChangeArrowheads="1"/>
              </p:cNvSpPr>
              <p:nvPr userDrawn="1"/>
            </p:nvSpPr>
            <p:spPr bwMode="auto">
              <a:xfrm>
                <a:off x="144" y="412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552" name="Rectangle 960"/>
              <p:cNvSpPr>
                <a:spLocks noChangeArrowheads="1"/>
              </p:cNvSpPr>
              <p:nvPr userDrawn="1"/>
            </p:nvSpPr>
            <p:spPr bwMode="auto">
              <a:xfrm>
                <a:off x="192" y="417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553" name="Rectangle 961"/>
              <p:cNvSpPr>
                <a:spLocks noChangeArrowheads="1"/>
              </p:cNvSpPr>
              <p:nvPr userDrawn="1"/>
            </p:nvSpPr>
            <p:spPr bwMode="auto">
              <a:xfrm>
                <a:off x="0" y="427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554" name="Rectangle 962"/>
              <p:cNvSpPr>
                <a:spLocks noChangeArrowheads="1"/>
              </p:cNvSpPr>
              <p:nvPr userDrawn="1"/>
            </p:nvSpPr>
            <p:spPr bwMode="auto">
              <a:xfrm>
                <a:off x="48" y="422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555" name="Rectangle 963"/>
              <p:cNvSpPr>
                <a:spLocks noChangeArrowheads="1"/>
              </p:cNvSpPr>
              <p:nvPr userDrawn="1"/>
            </p:nvSpPr>
            <p:spPr bwMode="auto">
              <a:xfrm>
                <a:off x="96" y="427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556" name="Rectangle 964"/>
              <p:cNvSpPr>
                <a:spLocks noChangeArrowheads="1"/>
              </p:cNvSpPr>
              <p:nvPr userDrawn="1"/>
            </p:nvSpPr>
            <p:spPr bwMode="auto">
              <a:xfrm>
                <a:off x="144" y="422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557" name="Rectangle 965"/>
              <p:cNvSpPr>
                <a:spLocks noChangeArrowheads="1"/>
              </p:cNvSpPr>
              <p:nvPr userDrawn="1"/>
            </p:nvSpPr>
            <p:spPr bwMode="auto">
              <a:xfrm>
                <a:off x="192" y="427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</p:grpSp>
      </p:grpSp>
      <p:sp>
        <p:nvSpPr>
          <p:cNvPr id="111558" name="Line 966"/>
          <p:cNvSpPr>
            <a:spLocks noChangeShapeType="1"/>
          </p:cNvSpPr>
          <p:nvPr userDrawn="1"/>
        </p:nvSpPr>
        <p:spPr bwMode="auto">
          <a:xfrm flipV="1">
            <a:off x="456554" y="6597352"/>
            <a:ext cx="8291909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diamond" w="lg" len="lg"/>
            <a:tailEnd/>
          </a:ln>
          <a:effectLst/>
        </p:spPr>
        <p:txBody>
          <a:bodyPr/>
          <a:lstStyle/>
          <a:p>
            <a:endParaRPr lang="ko-KR" altLang="en-US" dirty="0"/>
          </a:p>
        </p:txBody>
      </p:sp>
      <p:sp>
        <p:nvSpPr>
          <p:cNvPr id="111559" name="Line 967"/>
          <p:cNvSpPr>
            <a:spLocks noChangeShapeType="1"/>
          </p:cNvSpPr>
          <p:nvPr userDrawn="1"/>
        </p:nvSpPr>
        <p:spPr bwMode="auto">
          <a:xfrm flipV="1">
            <a:off x="532754" y="6597352"/>
            <a:ext cx="8215709" cy="0"/>
          </a:xfrm>
          <a:prstGeom prst="line">
            <a:avLst/>
          </a:prstGeom>
          <a:noFill/>
          <a:ln w="38100">
            <a:solidFill>
              <a:srgbClr val="003300"/>
            </a:solidFill>
            <a:round/>
            <a:headEnd type="diamond" w="lg" len="lg"/>
            <a:tailEnd/>
          </a:ln>
          <a:effectLst/>
        </p:spPr>
        <p:txBody>
          <a:bodyPr/>
          <a:lstStyle/>
          <a:p>
            <a:endParaRPr lang="ko-KR" altLang="en-US" dirty="0"/>
          </a:p>
        </p:txBody>
      </p:sp>
      <p:sp>
        <p:nvSpPr>
          <p:cNvPr id="111560" name="Line 968"/>
          <p:cNvSpPr>
            <a:spLocks noChangeShapeType="1"/>
          </p:cNvSpPr>
          <p:nvPr userDrawn="1"/>
        </p:nvSpPr>
        <p:spPr bwMode="auto">
          <a:xfrm flipV="1">
            <a:off x="608954" y="6597352"/>
            <a:ext cx="8139509" cy="0"/>
          </a:xfrm>
          <a:prstGeom prst="line">
            <a:avLst/>
          </a:prstGeom>
          <a:noFill/>
          <a:ln w="38100">
            <a:solidFill>
              <a:srgbClr val="32C832"/>
            </a:solidFill>
            <a:round/>
            <a:headEnd type="diamond" w="lg" len="lg"/>
            <a:tailEnd/>
          </a:ln>
          <a:effectLst/>
        </p:spPr>
        <p:txBody>
          <a:bodyPr/>
          <a:lstStyle/>
          <a:p>
            <a:endParaRPr lang="ko-KR" altLang="en-US" dirty="0"/>
          </a:p>
        </p:txBody>
      </p:sp>
      <p:sp>
        <p:nvSpPr>
          <p:cNvPr id="111561" name="Line 969"/>
          <p:cNvSpPr>
            <a:spLocks noChangeShapeType="1"/>
          </p:cNvSpPr>
          <p:nvPr userDrawn="1"/>
        </p:nvSpPr>
        <p:spPr bwMode="auto">
          <a:xfrm flipV="1">
            <a:off x="683568" y="6597352"/>
            <a:ext cx="8064896" cy="0"/>
          </a:xfrm>
          <a:prstGeom prst="line">
            <a:avLst/>
          </a:prstGeom>
          <a:noFill/>
          <a:ln w="38100" cap="rnd">
            <a:solidFill>
              <a:srgbClr val="009900"/>
            </a:solidFill>
            <a:prstDash val="sysDot"/>
            <a:round/>
            <a:headEnd type="diamond" w="lg" len="lg"/>
            <a:tailEnd/>
          </a:ln>
          <a:effectLst/>
        </p:spPr>
        <p:txBody>
          <a:bodyPr/>
          <a:lstStyle/>
          <a:p>
            <a:endParaRPr lang="ko-KR" altLang="en-US" dirty="0"/>
          </a:p>
        </p:txBody>
      </p:sp>
      <p:grpSp>
        <p:nvGrpSpPr>
          <p:cNvPr id="111562" name="Group 970"/>
          <p:cNvGrpSpPr>
            <a:grpSpLocks/>
          </p:cNvGrpSpPr>
          <p:nvPr userDrawn="1"/>
        </p:nvGrpSpPr>
        <p:grpSpPr bwMode="auto">
          <a:xfrm rot="5400000">
            <a:off x="384412" y="5146068"/>
            <a:ext cx="1512166" cy="1390402"/>
            <a:chOff x="4592" y="2976"/>
            <a:chExt cx="1070" cy="1148"/>
          </a:xfrm>
        </p:grpSpPr>
        <p:grpSp>
          <p:nvGrpSpPr>
            <p:cNvPr id="111563" name="Group 971"/>
            <p:cNvGrpSpPr>
              <a:grpSpLocks/>
            </p:cNvGrpSpPr>
            <p:nvPr userDrawn="1"/>
          </p:nvGrpSpPr>
          <p:grpSpPr bwMode="auto">
            <a:xfrm>
              <a:off x="4592" y="3770"/>
              <a:ext cx="916" cy="354"/>
              <a:chOff x="1930" y="2868"/>
              <a:chExt cx="3175" cy="1226"/>
            </a:xfrm>
          </p:grpSpPr>
          <p:sp>
            <p:nvSpPr>
              <p:cNvPr id="111564" name="AutoShape 972"/>
              <p:cNvSpPr>
                <a:spLocks noChangeArrowheads="1"/>
              </p:cNvSpPr>
              <p:nvPr userDrawn="1"/>
            </p:nvSpPr>
            <p:spPr bwMode="auto">
              <a:xfrm rot="16200000">
                <a:off x="1848" y="2950"/>
                <a:ext cx="1226" cy="1061"/>
              </a:xfrm>
              <a:prstGeom prst="hexagon">
                <a:avLst>
                  <a:gd name="adj" fmla="val 28888"/>
                  <a:gd name="vf" fmla="val 115470"/>
                </a:avLst>
              </a:prstGeom>
              <a:solidFill>
                <a:srgbClr val="008000">
                  <a:alpha val="50000"/>
                </a:srgbClr>
              </a:solidFill>
              <a:ln w="25400" algn="ctr">
                <a:solidFill>
                  <a:srgbClr val="3399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565" name="AutoShape 973"/>
              <p:cNvSpPr>
                <a:spLocks noChangeArrowheads="1"/>
              </p:cNvSpPr>
              <p:nvPr userDrawn="1"/>
            </p:nvSpPr>
            <p:spPr bwMode="auto">
              <a:xfrm rot="16200000">
                <a:off x="2904" y="2950"/>
                <a:ext cx="1226" cy="1061"/>
              </a:xfrm>
              <a:prstGeom prst="hexagon">
                <a:avLst>
                  <a:gd name="adj" fmla="val 28888"/>
                  <a:gd name="vf" fmla="val 115470"/>
                </a:avLst>
              </a:prstGeom>
              <a:solidFill>
                <a:srgbClr val="76FA99">
                  <a:alpha val="50000"/>
                </a:srgbClr>
              </a:solidFill>
              <a:ln w="25400" algn="ctr">
                <a:solidFill>
                  <a:srgbClr val="3399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1566" name="AutoShape 974"/>
              <p:cNvSpPr>
                <a:spLocks noChangeArrowheads="1"/>
              </p:cNvSpPr>
              <p:nvPr userDrawn="1"/>
            </p:nvSpPr>
            <p:spPr bwMode="auto">
              <a:xfrm rot="16200000">
                <a:off x="3962" y="2950"/>
                <a:ext cx="1226" cy="1061"/>
              </a:xfrm>
              <a:prstGeom prst="hexagon">
                <a:avLst>
                  <a:gd name="adj" fmla="val 28888"/>
                  <a:gd name="vf" fmla="val 115470"/>
                </a:avLst>
              </a:prstGeom>
              <a:solidFill>
                <a:srgbClr val="0CCA7D">
                  <a:alpha val="50000"/>
                </a:srgbClr>
              </a:solidFill>
              <a:ln w="25400" algn="ctr">
                <a:solidFill>
                  <a:srgbClr val="3399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</p:grpSp>
        <p:sp>
          <p:nvSpPr>
            <p:cNvPr id="111567" name="AutoShape 975"/>
            <p:cNvSpPr>
              <a:spLocks noChangeArrowheads="1"/>
            </p:cNvSpPr>
            <p:nvPr userDrawn="1"/>
          </p:nvSpPr>
          <p:spPr bwMode="auto">
            <a:xfrm rot="16200000">
              <a:off x="5332" y="3530"/>
              <a:ext cx="354" cy="306"/>
            </a:xfrm>
            <a:prstGeom prst="hexagon">
              <a:avLst>
                <a:gd name="adj" fmla="val 28922"/>
                <a:gd name="vf" fmla="val 115470"/>
              </a:avLst>
            </a:prstGeom>
            <a:solidFill>
              <a:srgbClr val="32C832">
                <a:alpha val="50000"/>
              </a:srgbClr>
            </a:solidFill>
            <a:ln w="25400" algn="ctr">
              <a:solidFill>
                <a:srgbClr val="3399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111568" name="AutoShape 976"/>
            <p:cNvSpPr>
              <a:spLocks noChangeArrowheads="1"/>
            </p:cNvSpPr>
            <p:nvPr userDrawn="1"/>
          </p:nvSpPr>
          <p:spPr bwMode="auto">
            <a:xfrm rot="16200000">
              <a:off x="5177" y="3264"/>
              <a:ext cx="354" cy="306"/>
            </a:xfrm>
            <a:prstGeom prst="hexagon">
              <a:avLst>
                <a:gd name="adj" fmla="val 28922"/>
                <a:gd name="vf" fmla="val 115470"/>
              </a:avLst>
            </a:prstGeom>
            <a:solidFill>
              <a:srgbClr val="32C832">
                <a:alpha val="50000"/>
              </a:srgbClr>
            </a:solidFill>
            <a:ln w="25400" algn="ctr">
              <a:solidFill>
                <a:srgbClr val="3399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111569" name="AutoShape 977"/>
            <p:cNvSpPr>
              <a:spLocks noChangeArrowheads="1"/>
            </p:cNvSpPr>
            <p:nvPr userDrawn="1"/>
          </p:nvSpPr>
          <p:spPr bwMode="auto">
            <a:xfrm rot="16200000">
              <a:off x="5331" y="3000"/>
              <a:ext cx="354" cy="306"/>
            </a:xfrm>
            <a:prstGeom prst="hexagon">
              <a:avLst>
                <a:gd name="adj" fmla="val 28922"/>
                <a:gd name="vf" fmla="val 115470"/>
              </a:avLst>
            </a:prstGeom>
            <a:solidFill>
              <a:srgbClr val="76FA99">
                <a:alpha val="50000"/>
              </a:srgbClr>
            </a:solidFill>
            <a:ln w="25400" algn="ctr">
              <a:solidFill>
                <a:srgbClr val="3399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/>
            </a:p>
          </p:txBody>
        </p:sp>
      </p:grpSp>
      <p:sp>
        <p:nvSpPr>
          <p:cNvPr id="111571" name="AutoShape 979"/>
          <p:cNvSpPr>
            <a:spLocks noChangeArrowheads="1"/>
          </p:cNvSpPr>
          <p:nvPr userDrawn="1"/>
        </p:nvSpPr>
        <p:spPr bwMode="auto">
          <a:xfrm>
            <a:off x="426368" y="1120546"/>
            <a:ext cx="2057400" cy="70338"/>
          </a:xfrm>
          <a:prstGeom prst="parallelogram">
            <a:avLst>
              <a:gd name="adj" fmla="val 166625"/>
            </a:avLst>
          </a:prstGeom>
          <a:solidFill>
            <a:srgbClr val="009900">
              <a:alpha val="70000"/>
            </a:srgbClr>
          </a:solidFill>
          <a:ln w="34925" algn="ctr">
            <a:solidFill>
              <a:srgbClr val="3399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grpSp>
        <p:nvGrpSpPr>
          <p:cNvPr id="111572" name="Group 980"/>
          <p:cNvGrpSpPr>
            <a:grpSpLocks/>
          </p:cNvGrpSpPr>
          <p:nvPr userDrawn="1"/>
        </p:nvGrpSpPr>
        <p:grpSpPr bwMode="auto">
          <a:xfrm rot="5400000">
            <a:off x="7769322" y="231671"/>
            <a:ext cx="648076" cy="1282080"/>
            <a:chOff x="80" y="115"/>
            <a:chExt cx="466" cy="1154"/>
          </a:xfrm>
        </p:grpSpPr>
        <p:sp>
          <p:nvSpPr>
            <p:cNvPr id="111573" name="AutoShape 981"/>
            <p:cNvSpPr>
              <a:spLocks noChangeArrowheads="1"/>
            </p:cNvSpPr>
            <p:nvPr userDrawn="1"/>
          </p:nvSpPr>
          <p:spPr bwMode="auto">
            <a:xfrm rot="16200000">
              <a:off x="69" y="139"/>
              <a:ext cx="354" cy="306"/>
            </a:xfrm>
            <a:prstGeom prst="hexagon">
              <a:avLst>
                <a:gd name="adj" fmla="val 28922"/>
                <a:gd name="vf" fmla="val 115470"/>
              </a:avLst>
            </a:prstGeom>
            <a:solidFill>
              <a:srgbClr val="009900">
                <a:alpha val="50000"/>
              </a:srgbClr>
            </a:solidFill>
            <a:ln w="34925" algn="ctr">
              <a:solidFill>
                <a:srgbClr val="3399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111574" name="AutoShape 982"/>
            <p:cNvSpPr>
              <a:spLocks noChangeArrowheads="1"/>
            </p:cNvSpPr>
            <p:nvPr userDrawn="1"/>
          </p:nvSpPr>
          <p:spPr bwMode="auto">
            <a:xfrm rot="16200000">
              <a:off x="216" y="408"/>
              <a:ext cx="354" cy="306"/>
            </a:xfrm>
            <a:prstGeom prst="hexagon">
              <a:avLst>
                <a:gd name="adj" fmla="val 28922"/>
                <a:gd name="vf" fmla="val 115470"/>
              </a:avLst>
            </a:prstGeom>
            <a:solidFill>
              <a:srgbClr val="009900">
                <a:alpha val="50000"/>
              </a:srgbClr>
            </a:solidFill>
            <a:ln w="34925" algn="ctr">
              <a:solidFill>
                <a:srgbClr val="3399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111575" name="AutoShape 983"/>
            <p:cNvSpPr>
              <a:spLocks noChangeArrowheads="1"/>
            </p:cNvSpPr>
            <p:nvPr userDrawn="1"/>
          </p:nvSpPr>
          <p:spPr bwMode="auto">
            <a:xfrm rot="16200000">
              <a:off x="56" y="670"/>
              <a:ext cx="354" cy="306"/>
            </a:xfrm>
            <a:prstGeom prst="hexagon">
              <a:avLst>
                <a:gd name="adj" fmla="val 28922"/>
                <a:gd name="vf" fmla="val 115470"/>
              </a:avLst>
            </a:prstGeom>
            <a:solidFill>
              <a:srgbClr val="009900">
                <a:alpha val="50000"/>
              </a:srgbClr>
            </a:solidFill>
            <a:ln w="34925" algn="ctr">
              <a:solidFill>
                <a:srgbClr val="3399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111576" name="AutoShape 984"/>
            <p:cNvSpPr>
              <a:spLocks noChangeArrowheads="1"/>
            </p:cNvSpPr>
            <p:nvPr userDrawn="1"/>
          </p:nvSpPr>
          <p:spPr bwMode="auto">
            <a:xfrm rot="16200000">
              <a:off x="204" y="939"/>
              <a:ext cx="354" cy="306"/>
            </a:xfrm>
            <a:prstGeom prst="hexagon">
              <a:avLst>
                <a:gd name="adj" fmla="val 28922"/>
                <a:gd name="vf" fmla="val 115470"/>
              </a:avLst>
            </a:prstGeom>
            <a:solidFill>
              <a:srgbClr val="009900">
                <a:alpha val="50000"/>
              </a:srgbClr>
            </a:solidFill>
            <a:ln w="34925" algn="ctr">
              <a:solidFill>
                <a:srgbClr val="3399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/>
            </a:p>
          </p:txBody>
        </p:sp>
      </p:grpSp>
      <p:grpSp>
        <p:nvGrpSpPr>
          <p:cNvPr id="111577" name="Group 985"/>
          <p:cNvGrpSpPr>
            <a:grpSpLocks/>
          </p:cNvGrpSpPr>
          <p:nvPr userDrawn="1"/>
        </p:nvGrpSpPr>
        <p:grpSpPr bwMode="auto">
          <a:xfrm rot="5400000">
            <a:off x="7704345" y="224642"/>
            <a:ext cx="648075" cy="1296144"/>
            <a:chOff x="80" y="115"/>
            <a:chExt cx="466" cy="1154"/>
          </a:xfrm>
        </p:grpSpPr>
        <p:sp>
          <p:nvSpPr>
            <p:cNvPr id="111578" name="AutoShape 986"/>
            <p:cNvSpPr>
              <a:spLocks noChangeArrowheads="1"/>
            </p:cNvSpPr>
            <p:nvPr userDrawn="1"/>
          </p:nvSpPr>
          <p:spPr bwMode="auto">
            <a:xfrm rot="16200000">
              <a:off x="69" y="139"/>
              <a:ext cx="354" cy="306"/>
            </a:xfrm>
            <a:prstGeom prst="hexagon">
              <a:avLst>
                <a:gd name="adj" fmla="val 28922"/>
                <a:gd name="vf" fmla="val 115470"/>
              </a:avLst>
            </a:prstGeom>
            <a:solidFill>
              <a:srgbClr val="DDF9DB">
                <a:alpha val="60001"/>
              </a:srgbClr>
            </a:solidFill>
            <a:ln w="25400" algn="ctr">
              <a:solidFill>
                <a:srgbClr val="3399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111579" name="AutoShape 987"/>
            <p:cNvSpPr>
              <a:spLocks noChangeArrowheads="1"/>
            </p:cNvSpPr>
            <p:nvPr userDrawn="1"/>
          </p:nvSpPr>
          <p:spPr bwMode="auto">
            <a:xfrm rot="16200000">
              <a:off x="216" y="408"/>
              <a:ext cx="354" cy="306"/>
            </a:xfrm>
            <a:prstGeom prst="hexagon">
              <a:avLst>
                <a:gd name="adj" fmla="val 28922"/>
                <a:gd name="vf" fmla="val 115470"/>
              </a:avLst>
            </a:prstGeom>
            <a:solidFill>
              <a:srgbClr val="32C832">
                <a:alpha val="35001"/>
              </a:srgbClr>
            </a:solidFill>
            <a:ln w="25400" algn="ctr">
              <a:solidFill>
                <a:srgbClr val="3399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111580" name="AutoShape 988"/>
            <p:cNvSpPr>
              <a:spLocks noChangeArrowheads="1"/>
            </p:cNvSpPr>
            <p:nvPr userDrawn="1"/>
          </p:nvSpPr>
          <p:spPr bwMode="auto">
            <a:xfrm rot="16200000">
              <a:off x="56" y="670"/>
              <a:ext cx="354" cy="306"/>
            </a:xfrm>
            <a:prstGeom prst="hexagon">
              <a:avLst>
                <a:gd name="adj" fmla="val 28922"/>
                <a:gd name="vf" fmla="val 115470"/>
              </a:avLst>
            </a:prstGeom>
            <a:solidFill>
              <a:srgbClr val="008000">
                <a:alpha val="39999"/>
              </a:srgbClr>
            </a:solidFill>
            <a:ln w="25400" algn="ctr">
              <a:solidFill>
                <a:srgbClr val="3399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111581" name="AutoShape 989"/>
            <p:cNvSpPr>
              <a:spLocks noChangeArrowheads="1"/>
            </p:cNvSpPr>
            <p:nvPr userDrawn="1"/>
          </p:nvSpPr>
          <p:spPr bwMode="auto">
            <a:xfrm rot="16200000">
              <a:off x="204" y="939"/>
              <a:ext cx="354" cy="306"/>
            </a:xfrm>
            <a:prstGeom prst="hexagon">
              <a:avLst>
                <a:gd name="adj" fmla="val 28922"/>
                <a:gd name="vf" fmla="val 115470"/>
              </a:avLst>
            </a:prstGeom>
            <a:solidFill>
              <a:srgbClr val="32C832">
                <a:alpha val="50000"/>
              </a:srgbClr>
            </a:solidFill>
            <a:ln w="25400" algn="ctr">
              <a:solidFill>
                <a:srgbClr val="3399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/>
            </a:p>
          </p:txBody>
        </p:sp>
      </p:grp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>
    <p:strips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lgGrid">
          <a:fgClr>
            <a:schemeClr val="bg1"/>
          </a:fgClr>
          <a:bgClr>
            <a:srgbClr val="DDF9DB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01" name="Line 533"/>
          <p:cNvSpPr>
            <a:spLocks noChangeShapeType="1"/>
          </p:cNvSpPr>
          <p:nvPr/>
        </p:nvSpPr>
        <p:spPr bwMode="auto">
          <a:xfrm flipV="1">
            <a:off x="395536" y="1196752"/>
            <a:ext cx="6984776" cy="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 type="none" w="lg" len="lg"/>
            <a:tailEnd type="none" w="lg" len="lg"/>
          </a:ln>
          <a:effectLst/>
        </p:spPr>
        <p:txBody>
          <a:bodyPr/>
          <a:lstStyle/>
          <a:p>
            <a:endParaRPr lang="ko-KR" altLang="en-US" dirty="0"/>
          </a:p>
        </p:txBody>
      </p:sp>
      <p:sp>
        <p:nvSpPr>
          <p:cNvPr id="109603" name="Line 35"/>
          <p:cNvSpPr>
            <a:spLocks noChangeShapeType="1"/>
          </p:cNvSpPr>
          <p:nvPr/>
        </p:nvSpPr>
        <p:spPr bwMode="auto">
          <a:xfrm flipV="1">
            <a:off x="467544" y="1196752"/>
            <a:ext cx="6912768" cy="0"/>
          </a:xfrm>
          <a:prstGeom prst="line">
            <a:avLst/>
          </a:prstGeom>
          <a:noFill/>
          <a:ln w="38100" cap="rnd">
            <a:solidFill>
              <a:srgbClr val="0CCA7D"/>
            </a:solidFill>
            <a:prstDash val="sysDot"/>
            <a:round/>
            <a:headEnd type="none" w="lg" len="lg"/>
            <a:tailEnd type="none" w="lg" len="lg"/>
          </a:ln>
          <a:effectLst/>
        </p:spPr>
        <p:txBody>
          <a:bodyPr/>
          <a:lstStyle/>
          <a:p>
            <a:endParaRPr lang="ko-KR" altLang="en-US" dirty="0"/>
          </a:p>
        </p:txBody>
      </p:sp>
      <p:grpSp>
        <p:nvGrpSpPr>
          <p:cNvPr id="109604" name="Group 36"/>
          <p:cNvGrpSpPr>
            <a:grpSpLocks/>
          </p:cNvGrpSpPr>
          <p:nvPr/>
        </p:nvGrpSpPr>
        <p:grpSpPr bwMode="auto">
          <a:xfrm>
            <a:off x="8763000" y="0"/>
            <a:ext cx="381000" cy="6858000"/>
            <a:chOff x="0" y="0"/>
            <a:chExt cx="240" cy="4320"/>
          </a:xfrm>
        </p:grpSpPr>
        <p:grpSp>
          <p:nvGrpSpPr>
            <p:cNvPr id="109605" name="Group 37"/>
            <p:cNvGrpSpPr>
              <a:grpSpLocks/>
            </p:cNvGrpSpPr>
            <p:nvPr userDrawn="1"/>
          </p:nvGrpSpPr>
          <p:grpSpPr bwMode="auto">
            <a:xfrm>
              <a:off x="0" y="0"/>
              <a:ext cx="240" cy="768"/>
              <a:chOff x="0" y="0"/>
              <a:chExt cx="240" cy="768"/>
            </a:xfrm>
          </p:grpSpPr>
          <p:sp>
            <p:nvSpPr>
              <p:cNvPr id="109606" name="Rectangle 38"/>
              <p:cNvSpPr>
                <a:spLocks noChangeArrowheads="1"/>
              </p:cNvSpPr>
              <p:nvPr userDrawn="1"/>
            </p:nvSpPr>
            <p:spPr bwMode="auto">
              <a:xfrm>
                <a:off x="0" y="4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07" name="Rectangle 39"/>
              <p:cNvSpPr>
                <a:spLocks noChangeArrowheads="1"/>
              </p:cNvSpPr>
              <p:nvPr userDrawn="1"/>
            </p:nvSpPr>
            <p:spPr bwMode="auto">
              <a:xfrm>
                <a:off x="48" y="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08" name="Rectangle 40"/>
              <p:cNvSpPr>
                <a:spLocks noChangeArrowheads="1"/>
              </p:cNvSpPr>
              <p:nvPr userDrawn="1"/>
            </p:nvSpPr>
            <p:spPr bwMode="auto">
              <a:xfrm>
                <a:off x="96" y="4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09" name="Rectangle 41"/>
              <p:cNvSpPr>
                <a:spLocks noChangeArrowheads="1"/>
              </p:cNvSpPr>
              <p:nvPr userDrawn="1"/>
            </p:nvSpPr>
            <p:spPr bwMode="auto">
              <a:xfrm>
                <a:off x="144" y="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10" name="Rectangle 42"/>
              <p:cNvSpPr>
                <a:spLocks noChangeArrowheads="1"/>
              </p:cNvSpPr>
              <p:nvPr userDrawn="1"/>
            </p:nvSpPr>
            <p:spPr bwMode="auto">
              <a:xfrm>
                <a:off x="192" y="4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11" name="Rectangle 43"/>
              <p:cNvSpPr>
                <a:spLocks noChangeArrowheads="1"/>
              </p:cNvSpPr>
              <p:nvPr userDrawn="1"/>
            </p:nvSpPr>
            <p:spPr bwMode="auto">
              <a:xfrm>
                <a:off x="0" y="14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12" name="Rectangle 44"/>
              <p:cNvSpPr>
                <a:spLocks noChangeArrowheads="1"/>
              </p:cNvSpPr>
              <p:nvPr userDrawn="1"/>
            </p:nvSpPr>
            <p:spPr bwMode="auto">
              <a:xfrm>
                <a:off x="48" y="9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13" name="Rectangle 45"/>
              <p:cNvSpPr>
                <a:spLocks noChangeArrowheads="1"/>
              </p:cNvSpPr>
              <p:nvPr userDrawn="1"/>
            </p:nvSpPr>
            <p:spPr bwMode="auto">
              <a:xfrm>
                <a:off x="96" y="14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14" name="Rectangle 46"/>
              <p:cNvSpPr>
                <a:spLocks noChangeArrowheads="1"/>
              </p:cNvSpPr>
              <p:nvPr userDrawn="1"/>
            </p:nvSpPr>
            <p:spPr bwMode="auto">
              <a:xfrm>
                <a:off x="144" y="9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15" name="Rectangle 47"/>
              <p:cNvSpPr>
                <a:spLocks noChangeArrowheads="1"/>
              </p:cNvSpPr>
              <p:nvPr userDrawn="1"/>
            </p:nvSpPr>
            <p:spPr bwMode="auto">
              <a:xfrm>
                <a:off x="192" y="14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16" name="Rectangle 48"/>
              <p:cNvSpPr>
                <a:spLocks noChangeArrowheads="1"/>
              </p:cNvSpPr>
              <p:nvPr userDrawn="1"/>
            </p:nvSpPr>
            <p:spPr bwMode="auto">
              <a:xfrm>
                <a:off x="0" y="24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17" name="Rectangle 49"/>
              <p:cNvSpPr>
                <a:spLocks noChangeArrowheads="1"/>
              </p:cNvSpPr>
              <p:nvPr userDrawn="1"/>
            </p:nvSpPr>
            <p:spPr bwMode="auto">
              <a:xfrm>
                <a:off x="48" y="19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18" name="Rectangle 50"/>
              <p:cNvSpPr>
                <a:spLocks noChangeArrowheads="1"/>
              </p:cNvSpPr>
              <p:nvPr userDrawn="1"/>
            </p:nvSpPr>
            <p:spPr bwMode="auto">
              <a:xfrm>
                <a:off x="96" y="24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19" name="Rectangle 51"/>
              <p:cNvSpPr>
                <a:spLocks noChangeArrowheads="1"/>
              </p:cNvSpPr>
              <p:nvPr userDrawn="1"/>
            </p:nvSpPr>
            <p:spPr bwMode="auto">
              <a:xfrm>
                <a:off x="144" y="19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20" name="Rectangle 52"/>
              <p:cNvSpPr>
                <a:spLocks noChangeArrowheads="1"/>
              </p:cNvSpPr>
              <p:nvPr userDrawn="1"/>
            </p:nvSpPr>
            <p:spPr bwMode="auto">
              <a:xfrm>
                <a:off x="192" y="24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21" name="Rectangle 53"/>
              <p:cNvSpPr>
                <a:spLocks noChangeArrowheads="1"/>
              </p:cNvSpPr>
              <p:nvPr userDrawn="1"/>
            </p:nvSpPr>
            <p:spPr bwMode="auto">
              <a:xfrm>
                <a:off x="0" y="33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22" name="Rectangle 54"/>
              <p:cNvSpPr>
                <a:spLocks noChangeArrowheads="1"/>
              </p:cNvSpPr>
              <p:nvPr userDrawn="1"/>
            </p:nvSpPr>
            <p:spPr bwMode="auto">
              <a:xfrm>
                <a:off x="48" y="28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23" name="Rectangle 55"/>
              <p:cNvSpPr>
                <a:spLocks noChangeArrowheads="1"/>
              </p:cNvSpPr>
              <p:nvPr userDrawn="1"/>
            </p:nvSpPr>
            <p:spPr bwMode="auto">
              <a:xfrm>
                <a:off x="96" y="33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24" name="Rectangle 56"/>
              <p:cNvSpPr>
                <a:spLocks noChangeArrowheads="1"/>
              </p:cNvSpPr>
              <p:nvPr userDrawn="1"/>
            </p:nvSpPr>
            <p:spPr bwMode="auto">
              <a:xfrm>
                <a:off x="144" y="28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25" name="Rectangle 57"/>
              <p:cNvSpPr>
                <a:spLocks noChangeArrowheads="1"/>
              </p:cNvSpPr>
              <p:nvPr userDrawn="1"/>
            </p:nvSpPr>
            <p:spPr bwMode="auto">
              <a:xfrm>
                <a:off x="192" y="33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26" name="Rectangle 58"/>
              <p:cNvSpPr>
                <a:spLocks noChangeArrowheads="1"/>
              </p:cNvSpPr>
              <p:nvPr userDrawn="1"/>
            </p:nvSpPr>
            <p:spPr bwMode="auto">
              <a:xfrm>
                <a:off x="0" y="43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27" name="Rectangle 59"/>
              <p:cNvSpPr>
                <a:spLocks noChangeArrowheads="1"/>
              </p:cNvSpPr>
              <p:nvPr userDrawn="1"/>
            </p:nvSpPr>
            <p:spPr bwMode="auto">
              <a:xfrm>
                <a:off x="48" y="38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28" name="Rectangle 60"/>
              <p:cNvSpPr>
                <a:spLocks noChangeArrowheads="1"/>
              </p:cNvSpPr>
              <p:nvPr userDrawn="1"/>
            </p:nvSpPr>
            <p:spPr bwMode="auto">
              <a:xfrm>
                <a:off x="96" y="43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29" name="Rectangle 61"/>
              <p:cNvSpPr>
                <a:spLocks noChangeArrowheads="1"/>
              </p:cNvSpPr>
              <p:nvPr userDrawn="1"/>
            </p:nvSpPr>
            <p:spPr bwMode="auto">
              <a:xfrm>
                <a:off x="144" y="38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30" name="Rectangle 62"/>
              <p:cNvSpPr>
                <a:spLocks noChangeArrowheads="1"/>
              </p:cNvSpPr>
              <p:nvPr userDrawn="1"/>
            </p:nvSpPr>
            <p:spPr bwMode="auto">
              <a:xfrm>
                <a:off x="192" y="43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31" name="Rectangle 63"/>
              <p:cNvSpPr>
                <a:spLocks noChangeArrowheads="1"/>
              </p:cNvSpPr>
              <p:nvPr userDrawn="1"/>
            </p:nvSpPr>
            <p:spPr bwMode="auto">
              <a:xfrm>
                <a:off x="0" y="52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32" name="Rectangle 64"/>
              <p:cNvSpPr>
                <a:spLocks noChangeArrowheads="1"/>
              </p:cNvSpPr>
              <p:nvPr userDrawn="1"/>
            </p:nvSpPr>
            <p:spPr bwMode="auto">
              <a:xfrm>
                <a:off x="48" y="48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33" name="Rectangle 65"/>
              <p:cNvSpPr>
                <a:spLocks noChangeArrowheads="1"/>
              </p:cNvSpPr>
              <p:nvPr userDrawn="1"/>
            </p:nvSpPr>
            <p:spPr bwMode="auto">
              <a:xfrm>
                <a:off x="96" y="52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34" name="Rectangle 66"/>
              <p:cNvSpPr>
                <a:spLocks noChangeArrowheads="1"/>
              </p:cNvSpPr>
              <p:nvPr userDrawn="1"/>
            </p:nvSpPr>
            <p:spPr bwMode="auto">
              <a:xfrm>
                <a:off x="144" y="48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35" name="Rectangle 67"/>
              <p:cNvSpPr>
                <a:spLocks noChangeArrowheads="1"/>
              </p:cNvSpPr>
              <p:nvPr userDrawn="1"/>
            </p:nvSpPr>
            <p:spPr bwMode="auto">
              <a:xfrm>
                <a:off x="192" y="52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36" name="Rectangle 68"/>
              <p:cNvSpPr>
                <a:spLocks noChangeArrowheads="1"/>
              </p:cNvSpPr>
              <p:nvPr userDrawn="1"/>
            </p:nvSpPr>
            <p:spPr bwMode="auto">
              <a:xfrm>
                <a:off x="0" y="62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37" name="Rectangle 69"/>
              <p:cNvSpPr>
                <a:spLocks noChangeArrowheads="1"/>
              </p:cNvSpPr>
              <p:nvPr userDrawn="1"/>
            </p:nvSpPr>
            <p:spPr bwMode="auto">
              <a:xfrm>
                <a:off x="48" y="57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38" name="Rectangle 70"/>
              <p:cNvSpPr>
                <a:spLocks noChangeArrowheads="1"/>
              </p:cNvSpPr>
              <p:nvPr userDrawn="1"/>
            </p:nvSpPr>
            <p:spPr bwMode="auto">
              <a:xfrm>
                <a:off x="96" y="62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39" name="Rectangle 71"/>
              <p:cNvSpPr>
                <a:spLocks noChangeArrowheads="1"/>
              </p:cNvSpPr>
              <p:nvPr userDrawn="1"/>
            </p:nvSpPr>
            <p:spPr bwMode="auto">
              <a:xfrm>
                <a:off x="144" y="57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40" name="Rectangle 72"/>
              <p:cNvSpPr>
                <a:spLocks noChangeArrowheads="1"/>
              </p:cNvSpPr>
              <p:nvPr userDrawn="1"/>
            </p:nvSpPr>
            <p:spPr bwMode="auto">
              <a:xfrm>
                <a:off x="192" y="62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41" name="Rectangle 73"/>
              <p:cNvSpPr>
                <a:spLocks noChangeArrowheads="1"/>
              </p:cNvSpPr>
              <p:nvPr userDrawn="1"/>
            </p:nvSpPr>
            <p:spPr bwMode="auto">
              <a:xfrm>
                <a:off x="0" y="72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42" name="Rectangle 74"/>
              <p:cNvSpPr>
                <a:spLocks noChangeArrowheads="1"/>
              </p:cNvSpPr>
              <p:nvPr userDrawn="1"/>
            </p:nvSpPr>
            <p:spPr bwMode="auto">
              <a:xfrm>
                <a:off x="48" y="67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43" name="Rectangle 75"/>
              <p:cNvSpPr>
                <a:spLocks noChangeArrowheads="1"/>
              </p:cNvSpPr>
              <p:nvPr userDrawn="1"/>
            </p:nvSpPr>
            <p:spPr bwMode="auto">
              <a:xfrm>
                <a:off x="96" y="72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44" name="Rectangle 76"/>
              <p:cNvSpPr>
                <a:spLocks noChangeArrowheads="1"/>
              </p:cNvSpPr>
              <p:nvPr userDrawn="1"/>
            </p:nvSpPr>
            <p:spPr bwMode="auto">
              <a:xfrm>
                <a:off x="144" y="67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45" name="Rectangle 77"/>
              <p:cNvSpPr>
                <a:spLocks noChangeArrowheads="1"/>
              </p:cNvSpPr>
              <p:nvPr userDrawn="1"/>
            </p:nvSpPr>
            <p:spPr bwMode="auto">
              <a:xfrm>
                <a:off x="192" y="72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</p:grpSp>
        <p:grpSp>
          <p:nvGrpSpPr>
            <p:cNvPr id="109646" name="Group 78"/>
            <p:cNvGrpSpPr>
              <a:grpSpLocks/>
            </p:cNvGrpSpPr>
            <p:nvPr userDrawn="1"/>
          </p:nvGrpSpPr>
          <p:grpSpPr bwMode="auto">
            <a:xfrm>
              <a:off x="0" y="768"/>
              <a:ext cx="240" cy="768"/>
              <a:chOff x="0" y="0"/>
              <a:chExt cx="240" cy="768"/>
            </a:xfrm>
          </p:grpSpPr>
          <p:sp>
            <p:nvSpPr>
              <p:cNvPr id="109647" name="Rectangle 79"/>
              <p:cNvSpPr>
                <a:spLocks noChangeArrowheads="1"/>
              </p:cNvSpPr>
              <p:nvPr userDrawn="1"/>
            </p:nvSpPr>
            <p:spPr bwMode="auto">
              <a:xfrm>
                <a:off x="0" y="4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48" name="Rectangle 80"/>
              <p:cNvSpPr>
                <a:spLocks noChangeArrowheads="1"/>
              </p:cNvSpPr>
              <p:nvPr userDrawn="1"/>
            </p:nvSpPr>
            <p:spPr bwMode="auto">
              <a:xfrm>
                <a:off x="48" y="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49" name="Rectangle 81"/>
              <p:cNvSpPr>
                <a:spLocks noChangeArrowheads="1"/>
              </p:cNvSpPr>
              <p:nvPr userDrawn="1"/>
            </p:nvSpPr>
            <p:spPr bwMode="auto">
              <a:xfrm>
                <a:off x="96" y="4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50" name="Rectangle 82"/>
              <p:cNvSpPr>
                <a:spLocks noChangeArrowheads="1"/>
              </p:cNvSpPr>
              <p:nvPr userDrawn="1"/>
            </p:nvSpPr>
            <p:spPr bwMode="auto">
              <a:xfrm>
                <a:off x="144" y="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51" name="Rectangle 83"/>
              <p:cNvSpPr>
                <a:spLocks noChangeArrowheads="1"/>
              </p:cNvSpPr>
              <p:nvPr userDrawn="1"/>
            </p:nvSpPr>
            <p:spPr bwMode="auto">
              <a:xfrm>
                <a:off x="192" y="4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52" name="Rectangle 84"/>
              <p:cNvSpPr>
                <a:spLocks noChangeArrowheads="1"/>
              </p:cNvSpPr>
              <p:nvPr userDrawn="1"/>
            </p:nvSpPr>
            <p:spPr bwMode="auto">
              <a:xfrm>
                <a:off x="0" y="14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53" name="Rectangle 85"/>
              <p:cNvSpPr>
                <a:spLocks noChangeArrowheads="1"/>
              </p:cNvSpPr>
              <p:nvPr userDrawn="1"/>
            </p:nvSpPr>
            <p:spPr bwMode="auto">
              <a:xfrm>
                <a:off x="48" y="9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54" name="Rectangle 86"/>
              <p:cNvSpPr>
                <a:spLocks noChangeArrowheads="1"/>
              </p:cNvSpPr>
              <p:nvPr userDrawn="1"/>
            </p:nvSpPr>
            <p:spPr bwMode="auto">
              <a:xfrm>
                <a:off x="96" y="14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55" name="Rectangle 87"/>
              <p:cNvSpPr>
                <a:spLocks noChangeArrowheads="1"/>
              </p:cNvSpPr>
              <p:nvPr userDrawn="1"/>
            </p:nvSpPr>
            <p:spPr bwMode="auto">
              <a:xfrm>
                <a:off x="144" y="9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56" name="Rectangle 88"/>
              <p:cNvSpPr>
                <a:spLocks noChangeArrowheads="1"/>
              </p:cNvSpPr>
              <p:nvPr userDrawn="1"/>
            </p:nvSpPr>
            <p:spPr bwMode="auto">
              <a:xfrm>
                <a:off x="192" y="14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57" name="Rectangle 89"/>
              <p:cNvSpPr>
                <a:spLocks noChangeArrowheads="1"/>
              </p:cNvSpPr>
              <p:nvPr userDrawn="1"/>
            </p:nvSpPr>
            <p:spPr bwMode="auto">
              <a:xfrm>
                <a:off x="0" y="24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58" name="Rectangle 90"/>
              <p:cNvSpPr>
                <a:spLocks noChangeArrowheads="1"/>
              </p:cNvSpPr>
              <p:nvPr userDrawn="1"/>
            </p:nvSpPr>
            <p:spPr bwMode="auto">
              <a:xfrm>
                <a:off x="48" y="19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59" name="Rectangle 91"/>
              <p:cNvSpPr>
                <a:spLocks noChangeArrowheads="1"/>
              </p:cNvSpPr>
              <p:nvPr userDrawn="1"/>
            </p:nvSpPr>
            <p:spPr bwMode="auto">
              <a:xfrm>
                <a:off x="96" y="24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60" name="Rectangle 92"/>
              <p:cNvSpPr>
                <a:spLocks noChangeArrowheads="1"/>
              </p:cNvSpPr>
              <p:nvPr userDrawn="1"/>
            </p:nvSpPr>
            <p:spPr bwMode="auto">
              <a:xfrm>
                <a:off x="144" y="19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61" name="Rectangle 93"/>
              <p:cNvSpPr>
                <a:spLocks noChangeArrowheads="1"/>
              </p:cNvSpPr>
              <p:nvPr userDrawn="1"/>
            </p:nvSpPr>
            <p:spPr bwMode="auto">
              <a:xfrm>
                <a:off x="192" y="24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62" name="Rectangle 94"/>
              <p:cNvSpPr>
                <a:spLocks noChangeArrowheads="1"/>
              </p:cNvSpPr>
              <p:nvPr userDrawn="1"/>
            </p:nvSpPr>
            <p:spPr bwMode="auto">
              <a:xfrm>
                <a:off x="0" y="33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63" name="Rectangle 95"/>
              <p:cNvSpPr>
                <a:spLocks noChangeArrowheads="1"/>
              </p:cNvSpPr>
              <p:nvPr userDrawn="1"/>
            </p:nvSpPr>
            <p:spPr bwMode="auto">
              <a:xfrm>
                <a:off x="48" y="28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64" name="Rectangle 96"/>
              <p:cNvSpPr>
                <a:spLocks noChangeArrowheads="1"/>
              </p:cNvSpPr>
              <p:nvPr userDrawn="1"/>
            </p:nvSpPr>
            <p:spPr bwMode="auto">
              <a:xfrm>
                <a:off x="96" y="33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65" name="Rectangle 97"/>
              <p:cNvSpPr>
                <a:spLocks noChangeArrowheads="1"/>
              </p:cNvSpPr>
              <p:nvPr userDrawn="1"/>
            </p:nvSpPr>
            <p:spPr bwMode="auto">
              <a:xfrm>
                <a:off x="144" y="28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66" name="Rectangle 98"/>
              <p:cNvSpPr>
                <a:spLocks noChangeArrowheads="1"/>
              </p:cNvSpPr>
              <p:nvPr userDrawn="1"/>
            </p:nvSpPr>
            <p:spPr bwMode="auto">
              <a:xfrm>
                <a:off x="192" y="33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67" name="Rectangle 99"/>
              <p:cNvSpPr>
                <a:spLocks noChangeArrowheads="1"/>
              </p:cNvSpPr>
              <p:nvPr userDrawn="1"/>
            </p:nvSpPr>
            <p:spPr bwMode="auto">
              <a:xfrm>
                <a:off x="0" y="43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68" name="Rectangle 100"/>
              <p:cNvSpPr>
                <a:spLocks noChangeArrowheads="1"/>
              </p:cNvSpPr>
              <p:nvPr userDrawn="1"/>
            </p:nvSpPr>
            <p:spPr bwMode="auto">
              <a:xfrm>
                <a:off x="48" y="38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69" name="Rectangle 101"/>
              <p:cNvSpPr>
                <a:spLocks noChangeArrowheads="1"/>
              </p:cNvSpPr>
              <p:nvPr userDrawn="1"/>
            </p:nvSpPr>
            <p:spPr bwMode="auto">
              <a:xfrm>
                <a:off x="96" y="43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70" name="Rectangle 102"/>
              <p:cNvSpPr>
                <a:spLocks noChangeArrowheads="1"/>
              </p:cNvSpPr>
              <p:nvPr userDrawn="1"/>
            </p:nvSpPr>
            <p:spPr bwMode="auto">
              <a:xfrm>
                <a:off x="144" y="38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71" name="Rectangle 103"/>
              <p:cNvSpPr>
                <a:spLocks noChangeArrowheads="1"/>
              </p:cNvSpPr>
              <p:nvPr userDrawn="1"/>
            </p:nvSpPr>
            <p:spPr bwMode="auto">
              <a:xfrm>
                <a:off x="192" y="43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72" name="Rectangle 104"/>
              <p:cNvSpPr>
                <a:spLocks noChangeArrowheads="1"/>
              </p:cNvSpPr>
              <p:nvPr userDrawn="1"/>
            </p:nvSpPr>
            <p:spPr bwMode="auto">
              <a:xfrm>
                <a:off x="0" y="52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73" name="Rectangle 105"/>
              <p:cNvSpPr>
                <a:spLocks noChangeArrowheads="1"/>
              </p:cNvSpPr>
              <p:nvPr userDrawn="1"/>
            </p:nvSpPr>
            <p:spPr bwMode="auto">
              <a:xfrm>
                <a:off x="48" y="48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74" name="Rectangle 106"/>
              <p:cNvSpPr>
                <a:spLocks noChangeArrowheads="1"/>
              </p:cNvSpPr>
              <p:nvPr userDrawn="1"/>
            </p:nvSpPr>
            <p:spPr bwMode="auto">
              <a:xfrm>
                <a:off x="96" y="52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75" name="Rectangle 107"/>
              <p:cNvSpPr>
                <a:spLocks noChangeArrowheads="1"/>
              </p:cNvSpPr>
              <p:nvPr userDrawn="1"/>
            </p:nvSpPr>
            <p:spPr bwMode="auto">
              <a:xfrm>
                <a:off x="144" y="48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76" name="Rectangle 108"/>
              <p:cNvSpPr>
                <a:spLocks noChangeArrowheads="1"/>
              </p:cNvSpPr>
              <p:nvPr userDrawn="1"/>
            </p:nvSpPr>
            <p:spPr bwMode="auto">
              <a:xfrm>
                <a:off x="192" y="52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77" name="Rectangle 109"/>
              <p:cNvSpPr>
                <a:spLocks noChangeArrowheads="1"/>
              </p:cNvSpPr>
              <p:nvPr userDrawn="1"/>
            </p:nvSpPr>
            <p:spPr bwMode="auto">
              <a:xfrm>
                <a:off x="0" y="62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78" name="Rectangle 110"/>
              <p:cNvSpPr>
                <a:spLocks noChangeArrowheads="1"/>
              </p:cNvSpPr>
              <p:nvPr userDrawn="1"/>
            </p:nvSpPr>
            <p:spPr bwMode="auto">
              <a:xfrm>
                <a:off x="48" y="57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79" name="Rectangle 111"/>
              <p:cNvSpPr>
                <a:spLocks noChangeArrowheads="1"/>
              </p:cNvSpPr>
              <p:nvPr userDrawn="1"/>
            </p:nvSpPr>
            <p:spPr bwMode="auto">
              <a:xfrm>
                <a:off x="96" y="62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80" name="Rectangle 112"/>
              <p:cNvSpPr>
                <a:spLocks noChangeArrowheads="1"/>
              </p:cNvSpPr>
              <p:nvPr userDrawn="1"/>
            </p:nvSpPr>
            <p:spPr bwMode="auto">
              <a:xfrm>
                <a:off x="144" y="57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81" name="Rectangle 113"/>
              <p:cNvSpPr>
                <a:spLocks noChangeArrowheads="1"/>
              </p:cNvSpPr>
              <p:nvPr userDrawn="1"/>
            </p:nvSpPr>
            <p:spPr bwMode="auto">
              <a:xfrm>
                <a:off x="192" y="62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82" name="Rectangle 114"/>
              <p:cNvSpPr>
                <a:spLocks noChangeArrowheads="1"/>
              </p:cNvSpPr>
              <p:nvPr userDrawn="1"/>
            </p:nvSpPr>
            <p:spPr bwMode="auto">
              <a:xfrm>
                <a:off x="0" y="72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83" name="Rectangle 115"/>
              <p:cNvSpPr>
                <a:spLocks noChangeArrowheads="1"/>
              </p:cNvSpPr>
              <p:nvPr userDrawn="1"/>
            </p:nvSpPr>
            <p:spPr bwMode="auto">
              <a:xfrm>
                <a:off x="48" y="67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84" name="Rectangle 116"/>
              <p:cNvSpPr>
                <a:spLocks noChangeArrowheads="1"/>
              </p:cNvSpPr>
              <p:nvPr userDrawn="1"/>
            </p:nvSpPr>
            <p:spPr bwMode="auto">
              <a:xfrm>
                <a:off x="96" y="72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85" name="Rectangle 117"/>
              <p:cNvSpPr>
                <a:spLocks noChangeArrowheads="1"/>
              </p:cNvSpPr>
              <p:nvPr userDrawn="1"/>
            </p:nvSpPr>
            <p:spPr bwMode="auto">
              <a:xfrm>
                <a:off x="144" y="67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86" name="Rectangle 118"/>
              <p:cNvSpPr>
                <a:spLocks noChangeArrowheads="1"/>
              </p:cNvSpPr>
              <p:nvPr userDrawn="1"/>
            </p:nvSpPr>
            <p:spPr bwMode="auto">
              <a:xfrm>
                <a:off x="192" y="72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</p:grpSp>
        <p:grpSp>
          <p:nvGrpSpPr>
            <p:cNvPr id="109687" name="Group 119"/>
            <p:cNvGrpSpPr>
              <a:grpSpLocks/>
            </p:cNvGrpSpPr>
            <p:nvPr userDrawn="1"/>
          </p:nvGrpSpPr>
          <p:grpSpPr bwMode="auto">
            <a:xfrm>
              <a:off x="0" y="1536"/>
              <a:ext cx="240" cy="768"/>
              <a:chOff x="0" y="0"/>
              <a:chExt cx="240" cy="768"/>
            </a:xfrm>
          </p:grpSpPr>
          <p:sp>
            <p:nvSpPr>
              <p:cNvPr id="109688" name="Rectangle 120"/>
              <p:cNvSpPr>
                <a:spLocks noChangeArrowheads="1"/>
              </p:cNvSpPr>
              <p:nvPr userDrawn="1"/>
            </p:nvSpPr>
            <p:spPr bwMode="auto">
              <a:xfrm>
                <a:off x="0" y="4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89" name="Rectangle 121"/>
              <p:cNvSpPr>
                <a:spLocks noChangeArrowheads="1"/>
              </p:cNvSpPr>
              <p:nvPr userDrawn="1"/>
            </p:nvSpPr>
            <p:spPr bwMode="auto">
              <a:xfrm>
                <a:off x="48" y="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90" name="Rectangle 122"/>
              <p:cNvSpPr>
                <a:spLocks noChangeArrowheads="1"/>
              </p:cNvSpPr>
              <p:nvPr userDrawn="1"/>
            </p:nvSpPr>
            <p:spPr bwMode="auto">
              <a:xfrm>
                <a:off x="96" y="4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91" name="Rectangle 123"/>
              <p:cNvSpPr>
                <a:spLocks noChangeArrowheads="1"/>
              </p:cNvSpPr>
              <p:nvPr userDrawn="1"/>
            </p:nvSpPr>
            <p:spPr bwMode="auto">
              <a:xfrm>
                <a:off x="144" y="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92" name="Rectangle 124"/>
              <p:cNvSpPr>
                <a:spLocks noChangeArrowheads="1"/>
              </p:cNvSpPr>
              <p:nvPr userDrawn="1"/>
            </p:nvSpPr>
            <p:spPr bwMode="auto">
              <a:xfrm>
                <a:off x="192" y="4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93" name="Rectangle 125"/>
              <p:cNvSpPr>
                <a:spLocks noChangeArrowheads="1"/>
              </p:cNvSpPr>
              <p:nvPr userDrawn="1"/>
            </p:nvSpPr>
            <p:spPr bwMode="auto">
              <a:xfrm>
                <a:off x="0" y="14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94" name="Rectangle 126"/>
              <p:cNvSpPr>
                <a:spLocks noChangeArrowheads="1"/>
              </p:cNvSpPr>
              <p:nvPr userDrawn="1"/>
            </p:nvSpPr>
            <p:spPr bwMode="auto">
              <a:xfrm>
                <a:off x="48" y="9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95" name="Rectangle 127"/>
              <p:cNvSpPr>
                <a:spLocks noChangeArrowheads="1"/>
              </p:cNvSpPr>
              <p:nvPr userDrawn="1"/>
            </p:nvSpPr>
            <p:spPr bwMode="auto">
              <a:xfrm>
                <a:off x="96" y="14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96" name="Rectangle 128"/>
              <p:cNvSpPr>
                <a:spLocks noChangeArrowheads="1"/>
              </p:cNvSpPr>
              <p:nvPr userDrawn="1"/>
            </p:nvSpPr>
            <p:spPr bwMode="auto">
              <a:xfrm>
                <a:off x="144" y="9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97" name="Rectangle 129"/>
              <p:cNvSpPr>
                <a:spLocks noChangeArrowheads="1"/>
              </p:cNvSpPr>
              <p:nvPr userDrawn="1"/>
            </p:nvSpPr>
            <p:spPr bwMode="auto">
              <a:xfrm>
                <a:off x="192" y="14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98" name="Rectangle 130"/>
              <p:cNvSpPr>
                <a:spLocks noChangeArrowheads="1"/>
              </p:cNvSpPr>
              <p:nvPr userDrawn="1"/>
            </p:nvSpPr>
            <p:spPr bwMode="auto">
              <a:xfrm>
                <a:off x="0" y="24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699" name="Rectangle 131"/>
              <p:cNvSpPr>
                <a:spLocks noChangeArrowheads="1"/>
              </p:cNvSpPr>
              <p:nvPr userDrawn="1"/>
            </p:nvSpPr>
            <p:spPr bwMode="auto">
              <a:xfrm>
                <a:off x="48" y="19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00" name="Rectangle 132"/>
              <p:cNvSpPr>
                <a:spLocks noChangeArrowheads="1"/>
              </p:cNvSpPr>
              <p:nvPr userDrawn="1"/>
            </p:nvSpPr>
            <p:spPr bwMode="auto">
              <a:xfrm>
                <a:off x="96" y="24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01" name="Rectangle 133"/>
              <p:cNvSpPr>
                <a:spLocks noChangeArrowheads="1"/>
              </p:cNvSpPr>
              <p:nvPr userDrawn="1"/>
            </p:nvSpPr>
            <p:spPr bwMode="auto">
              <a:xfrm>
                <a:off x="144" y="19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02" name="Rectangle 134"/>
              <p:cNvSpPr>
                <a:spLocks noChangeArrowheads="1"/>
              </p:cNvSpPr>
              <p:nvPr userDrawn="1"/>
            </p:nvSpPr>
            <p:spPr bwMode="auto">
              <a:xfrm>
                <a:off x="192" y="24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03" name="Rectangle 135"/>
              <p:cNvSpPr>
                <a:spLocks noChangeArrowheads="1"/>
              </p:cNvSpPr>
              <p:nvPr userDrawn="1"/>
            </p:nvSpPr>
            <p:spPr bwMode="auto">
              <a:xfrm>
                <a:off x="0" y="33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04" name="Rectangle 136"/>
              <p:cNvSpPr>
                <a:spLocks noChangeArrowheads="1"/>
              </p:cNvSpPr>
              <p:nvPr userDrawn="1"/>
            </p:nvSpPr>
            <p:spPr bwMode="auto">
              <a:xfrm>
                <a:off x="48" y="28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05" name="Rectangle 137"/>
              <p:cNvSpPr>
                <a:spLocks noChangeArrowheads="1"/>
              </p:cNvSpPr>
              <p:nvPr userDrawn="1"/>
            </p:nvSpPr>
            <p:spPr bwMode="auto">
              <a:xfrm>
                <a:off x="96" y="33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06" name="Rectangle 138"/>
              <p:cNvSpPr>
                <a:spLocks noChangeArrowheads="1"/>
              </p:cNvSpPr>
              <p:nvPr userDrawn="1"/>
            </p:nvSpPr>
            <p:spPr bwMode="auto">
              <a:xfrm>
                <a:off x="144" y="28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07" name="Rectangle 139"/>
              <p:cNvSpPr>
                <a:spLocks noChangeArrowheads="1"/>
              </p:cNvSpPr>
              <p:nvPr userDrawn="1"/>
            </p:nvSpPr>
            <p:spPr bwMode="auto">
              <a:xfrm>
                <a:off x="192" y="33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08" name="Rectangle 140"/>
              <p:cNvSpPr>
                <a:spLocks noChangeArrowheads="1"/>
              </p:cNvSpPr>
              <p:nvPr userDrawn="1"/>
            </p:nvSpPr>
            <p:spPr bwMode="auto">
              <a:xfrm>
                <a:off x="0" y="43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09" name="Rectangle 141"/>
              <p:cNvSpPr>
                <a:spLocks noChangeArrowheads="1"/>
              </p:cNvSpPr>
              <p:nvPr userDrawn="1"/>
            </p:nvSpPr>
            <p:spPr bwMode="auto">
              <a:xfrm>
                <a:off x="48" y="38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10" name="Rectangle 142"/>
              <p:cNvSpPr>
                <a:spLocks noChangeArrowheads="1"/>
              </p:cNvSpPr>
              <p:nvPr userDrawn="1"/>
            </p:nvSpPr>
            <p:spPr bwMode="auto">
              <a:xfrm>
                <a:off x="96" y="43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11" name="Rectangle 143"/>
              <p:cNvSpPr>
                <a:spLocks noChangeArrowheads="1"/>
              </p:cNvSpPr>
              <p:nvPr userDrawn="1"/>
            </p:nvSpPr>
            <p:spPr bwMode="auto">
              <a:xfrm>
                <a:off x="144" y="38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12" name="Rectangle 144"/>
              <p:cNvSpPr>
                <a:spLocks noChangeArrowheads="1"/>
              </p:cNvSpPr>
              <p:nvPr userDrawn="1"/>
            </p:nvSpPr>
            <p:spPr bwMode="auto">
              <a:xfrm>
                <a:off x="192" y="43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13" name="Rectangle 145"/>
              <p:cNvSpPr>
                <a:spLocks noChangeArrowheads="1"/>
              </p:cNvSpPr>
              <p:nvPr userDrawn="1"/>
            </p:nvSpPr>
            <p:spPr bwMode="auto">
              <a:xfrm>
                <a:off x="0" y="52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14" name="Rectangle 146"/>
              <p:cNvSpPr>
                <a:spLocks noChangeArrowheads="1"/>
              </p:cNvSpPr>
              <p:nvPr userDrawn="1"/>
            </p:nvSpPr>
            <p:spPr bwMode="auto">
              <a:xfrm>
                <a:off x="48" y="48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15" name="Rectangle 147"/>
              <p:cNvSpPr>
                <a:spLocks noChangeArrowheads="1"/>
              </p:cNvSpPr>
              <p:nvPr userDrawn="1"/>
            </p:nvSpPr>
            <p:spPr bwMode="auto">
              <a:xfrm>
                <a:off x="96" y="52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16" name="Rectangle 148"/>
              <p:cNvSpPr>
                <a:spLocks noChangeArrowheads="1"/>
              </p:cNvSpPr>
              <p:nvPr userDrawn="1"/>
            </p:nvSpPr>
            <p:spPr bwMode="auto">
              <a:xfrm>
                <a:off x="144" y="48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17" name="Rectangle 149"/>
              <p:cNvSpPr>
                <a:spLocks noChangeArrowheads="1"/>
              </p:cNvSpPr>
              <p:nvPr userDrawn="1"/>
            </p:nvSpPr>
            <p:spPr bwMode="auto">
              <a:xfrm>
                <a:off x="192" y="52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18" name="Rectangle 150"/>
              <p:cNvSpPr>
                <a:spLocks noChangeArrowheads="1"/>
              </p:cNvSpPr>
              <p:nvPr userDrawn="1"/>
            </p:nvSpPr>
            <p:spPr bwMode="auto">
              <a:xfrm>
                <a:off x="0" y="62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19" name="Rectangle 151"/>
              <p:cNvSpPr>
                <a:spLocks noChangeArrowheads="1"/>
              </p:cNvSpPr>
              <p:nvPr userDrawn="1"/>
            </p:nvSpPr>
            <p:spPr bwMode="auto">
              <a:xfrm>
                <a:off x="48" y="57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20" name="Rectangle 152"/>
              <p:cNvSpPr>
                <a:spLocks noChangeArrowheads="1"/>
              </p:cNvSpPr>
              <p:nvPr userDrawn="1"/>
            </p:nvSpPr>
            <p:spPr bwMode="auto">
              <a:xfrm>
                <a:off x="96" y="62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21" name="Rectangle 153"/>
              <p:cNvSpPr>
                <a:spLocks noChangeArrowheads="1"/>
              </p:cNvSpPr>
              <p:nvPr userDrawn="1"/>
            </p:nvSpPr>
            <p:spPr bwMode="auto">
              <a:xfrm>
                <a:off x="144" y="57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22" name="Rectangle 154"/>
              <p:cNvSpPr>
                <a:spLocks noChangeArrowheads="1"/>
              </p:cNvSpPr>
              <p:nvPr userDrawn="1"/>
            </p:nvSpPr>
            <p:spPr bwMode="auto">
              <a:xfrm>
                <a:off x="192" y="62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23" name="Rectangle 155"/>
              <p:cNvSpPr>
                <a:spLocks noChangeArrowheads="1"/>
              </p:cNvSpPr>
              <p:nvPr userDrawn="1"/>
            </p:nvSpPr>
            <p:spPr bwMode="auto">
              <a:xfrm>
                <a:off x="0" y="72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24" name="Rectangle 156"/>
              <p:cNvSpPr>
                <a:spLocks noChangeArrowheads="1"/>
              </p:cNvSpPr>
              <p:nvPr userDrawn="1"/>
            </p:nvSpPr>
            <p:spPr bwMode="auto">
              <a:xfrm>
                <a:off x="48" y="67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25" name="Rectangle 157"/>
              <p:cNvSpPr>
                <a:spLocks noChangeArrowheads="1"/>
              </p:cNvSpPr>
              <p:nvPr userDrawn="1"/>
            </p:nvSpPr>
            <p:spPr bwMode="auto">
              <a:xfrm>
                <a:off x="96" y="72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26" name="Rectangle 158"/>
              <p:cNvSpPr>
                <a:spLocks noChangeArrowheads="1"/>
              </p:cNvSpPr>
              <p:nvPr userDrawn="1"/>
            </p:nvSpPr>
            <p:spPr bwMode="auto">
              <a:xfrm>
                <a:off x="144" y="67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27" name="Rectangle 159"/>
              <p:cNvSpPr>
                <a:spLocks noChangeArrowheads="1"/>
              </p:cNvSpPr>
              <p:nvPr userDrawn="1"/>
            </p:nvSpPr>
            <p:spPr bwMode="auto">
              <a:xfrm>
                <a:off x="192" y="72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</p:grpSp>
        <p:grpSp>
          <p:nvGrpSpPr>
            <p:cNvPr id="109728" name="Group 160"/>
            <p:cNvGrpSpPr>
              <a:grpSpLocks/>
            </p:cNvGrpSpPr>
            <p:nvPr userDrawn="1"/>
          </p:nvGrpSpPr>
          <p:grpSpPr bwMode="auto">
            <a:xfrm>
              <a:off x="0" y="2304"/>
              <a:ext cx="240" cy="768"/>
              <a:chOff x="0" y="0"/>
              <a:chExt cx="240" cy="768"/>
            </a:xfrm>
          </p:grpSpPr>
          <p:sp>
            <p:nvSpPr>
              <p:cNvPr id="109729" name="Rectangle 161"/>
              <p:cNvSpPr>
                <a:spLocks noChangeArrowheads="1"/>
              </p:cNvSpPr>
              <p:nvPr userDrawn="1"/>
            </p:nvSpPr>
            <p:spPr bwMode="auto">
              <a:xfrm>
                <a:off x="0" y="4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30" name="Rectangle 162"/>
              <p:cNvSpPr>
                <a:spLocks noChangeArrowheads="1"/>
              </p:cNvSpPr>
              <p:nvPr userDrawn="1"/>
            </p:nvSpPr>
            <p:spPr bwMode="auto">
              <a:xfrm>
                <a:off x="48" y="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31" name="Rectangle 163"/>
              <p:cNvSpPr>
                <a:spLocks noChangeArrowheads="1"/>
              </p:cNvSpPr>
              <p:nvPr userDrawn="1"/>
            </p:nvSpPr>
            <p:spPr bwMode="auto">
              <a:xfrm>
                <a:off x="96" y="4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32" name="Rectangle 164"/>
              <p:cNvSpPr>
                <a:spLocks noChangeArrowheads="1"/>
              </p:cNvSpPr>
              <p:nvPr userDrawn="1"/>
            </p:nvSpPr>
            <p:spPr bwMode="auto">
              <a:xfrm>
                <a:off x="144" y="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33" name="Rectangle 165"/>
              <p:cNvSpPr>
                <a:spLocks noChangeArrowheads="1"/>
              </p:cNvSpPr>
              <p:nvPr userDrawn="1"/>
            </p:nvSpPr>
            <p:spPr bwMode="auto">
              <a:xfrm>
                <a:off x="192" y="4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34" name="Rectangle 166"/>
              <p:cNvSpPr>
                <a:spLocks noChangeArrowheads="1"/>
              </p:cNvSpPr>
              <p:nvPr userDrawn="1"/>
            </p:nvSpPr>
            <p:spPr bwMode="auto">
              <a:xfrm>
                <a:off x="0" y="14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35" name="Rectangle 167"/>
              <p:cNvSpPr>
                <a:spLocks noChangeArrowheads="1"/>
              </p:cNvSpPr>
              <p:nvPr userDrawn="1"/>
            </p:nvSpPr>
            <p:spPr bwMode="auto">
              <a:xfrm>
                <a:off x="48" y="9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36" name="Rectangle 168"/>
              <p:cNvSpPr>
                <a:spLocks noChangeArrowheads="1"/>
              </p:cNvSpPr>
              <p:nvPr userDrawn="1"/>
            </p:nvSpPr>
            <p:spPr bwMode="auto">
              <a:xfrm>
                <a:off x="96" y="14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37" name="Rectangle 169"/>
              <p:cNvSpPr>
                <a:spLocks noChangeArrowheads="1"/>
              </p:cNvSpPr>
              <p:nvPr userDrawn="1"/>
            </p:nvSpPr>
            <p:spPr bwMode="auto">
              <a:xfrm>
                <a:off x="144" y="9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38" name="Rectangle 170"/>
              <p:cNvSpPr>
                <a:spLocks noChangeArrowheads="1"/>
              </p:cNvSpPr>
              <p:nvPr userDrawn="1"/>
            </p:nvSpPr>
            <p:spPr bwMode="auto">
              <a:xfrm>
                <a:off x="192" y="14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39" name="Rectangle 171"/>
              <p:cNvSpPr>
                <a:spLocks noChangeArrowheads="1"/>
              </p:cNvSpPr>
              <p:nvPr userDrawn="1"/>
            </p:nvSpPr>
            <p:spPr bwMode="auto">
              <a:xfrm>
                <a:off x="0" y="24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40" name="Rectangle 172"/>
              <p:cNvSpPr>
                <a:spLocks noChangeArrowheads="1"/>
              </p:cNvSpPr>
              <p:nvPr userDrawn="1"/>
            </p:nvSpPr>
            <p:spPr bwMode="auto">
              <a:xfrm>
                <a:off x="48" y="19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41" name="Rectangle 173"/>
              <p:cNvSpPr>
                <a:spLocks noChangeArrowheads="1"/>
              </p:cNvSpPr>
              <p:nvPr userDrawn="1"/>
            </p:nvSpPr>
            <p:spPr bwMode="auto">
              <a:xfrm>
                <a:off x="96" y="24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42" name="Rectangle 174"/>
              <p:cNvSpPr>
                <a:spLocks noChangeArrowheads="1"/>
              </p:cNvSpPr>
              <p:nvPr userDrawn="1"/>
            </p:nvSpPr>
            <p:spPr bwMode="auto">
              <a:xfrm>
                <a:off x="144" y="19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43" name="Rectangle 175"/>
              <p:cNvSpPr>
                <a:spLocks noChangeArrowheads="1"/>
              </p:cNvSpPr>
              <p:nvPr userDrawn="1"/>
            </p:nvSpPr>
            <p:spPr bwMode="auto">
              <a:xfrm>
                <a:off x="192" y="24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44" name="Rectangle 176"/>
              <p:cNvSpPr>
                <a:spLocks noChangeArrowheads="1"/>
              </p:cNvSpPr>
              <p:nvPr userDrawn="1"/>
            </p:nvSpPr>
            <p:spPr bwMode="auto">
              <a:xfrm>
                <a:off x="0" y="33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45" name="Rectangle 177"/>
              <p:cNvSpPr>
                <a:spLocks noChangeArrowheads="1"/>
              </p:cNvSpPr>
              <p:nvPr userDrawn="1"/>
            </p:nvSpPr>
            <p:spPr bwMode="auto">
              <a:xfrm>
                <a:off x="48" y="28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46" name="Rectangle 178"/>
              <p:cNvSpPr>
                <a:spLocks noChangeArrowheads="1"/>
              </p:cNvSpPr>
              <p:nvPr userDrawn="1"/>
            </p:nvSpPr>
            <p:spPr bwMode="auto">
              <a:xfrm>
                <a:off x="96" y="33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47" name="Rectangle 179"/>
              <p:cNvSpPr>
                <a:spLocks noChangeArrowheads="1"/>
              </p:cNvSpPr>
              <p:nvPr userDrawn="1"/>
            </p:nvSpPr>
            <p:spPr bwMode="auto">
              <a:xfrm>
                <a:off x="144" y="28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48" name="Rectangle 180"/>
              <p:cNvSpPr>
                <a:spLocks noChangeArrowheads="1"/>
              </p:cNvSpPr>
              <p:nvPr userDrawn="1"/>
            </p:nvSpPr>
            <p:spPr bwMode="auto">
              <a:xfrm>
                <a:off x="192" y="33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49" name="Rectangle 181"/>
              <p:cNvSpPr>
                <a:spLocks noChangeArrowheads="1"/>
              </p:cNvSpPr>
              <p:nvPr userDrawn="1"/>
            </p:nvSpPr>
            <p:spPr bwMode="auto">
              <a:xfrm>
                <a:off x="0" y="43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50" name="Rectangle 182"/>
              <p:cNvSpPr>
                <a:spLocks noChangeArrowheads="1"/>
              </p:cNvSpPr>
              <p:nvPr userDrawn="1"/>
            </p:nvSpPr>
            <p:spPr bwMode="auto">
              <a:xfrm>
                <a:off x="48" y="38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51" name="Rectangle 183"/>
              <p:cNvSpPr>
                <a:spLocks noChangeArrowheads="1"/>
              </p:cNvSpPr>
              <p:nvPr userDrawn="1"/>
            </p:nvSpPr>
            <p:spPr bwMode="auto">
              <a:xfrm>
                <a:off x="96" y="43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52" name="Rectangle 184"/>
              <p:cNvSpPr>
                <a:spLocks noChangeArrowheads="1"/>
              </p:cNvSpPr>
              <p:nvPr userDrawn="1"/>
            </p:nvSpPr>
            <p:spPr bwMode="auto">
              <a:xfrm>
                <a:off x="144" y="38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53" name="Rectangle 185"/>
              <p:cNvSpPr>
                <a:spLocks noChangeArrowheads="1"/>
              </p:cNvSpPr>
              <p:nvPr userDrawn="1"/>
            </p:nvSpPr>
            <p:spPr bwMode="auto">
              <a:xfrm>
                <a:off x="192" y="43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54" name="Rectangle 186"/>
              <p:cNvSpPr>
                <a:spLocks noChangeArrowheads="1"/>
              </p:cNvSpPr>
              <p:nvPr userDrawn="1"/>
            </p:nvSpPr>
            <p:spPr bwMode="auto">
              <a:xfrm>
                <a:off x="0" y="52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55" name="Rectangle 187"/>
              <p:cNvSpPr>
                <a:spLocks noChangeArrowheads="1"/>
              </p:cNvSpPr>
              <p:nvPr userDrawn="1"/>
            </p:nvSpPr>
            <p:spPr bwMode="auto">
              <a:xfrm>
                <a:off x="48" y="48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56" name="Rectangle 188"/>
              <p:cNvSpPr>
                <a:spLocks noChangeArrowheads="1"/>
              </p:cNvSpPr>
              <p:nvPr userDrawn="1"/>
            </p:nvSpPr>
            <p:spPr bwMode="auto">
              <a:xfrm>
                <a:off x="96" y="52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57" name="Rectangle 189"/>
              <p:cNvSpPr>
                <a:spLocks noChangeArrowheads="1"/>
              </p:cNvSpPr>
              <p:nvPr userDrawn="1"/>
            </p:nvSpPr>
            <p:spPr bwMode="auto">
              <a:xfrm>
                <a:off x="144" y="48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58" name="Rectangle 190"/>
              <p:cNvSpPr>
                <a:spLocks noChangeArrowheads="1"/>
              </p:cNvSpPr>
              <p:nvPr userDrawn="1"/>
            </p:nvSpPr>
            <p:spPr bwMode="auto">
              <a:xfrm>
                <a:off x="192" y="52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59" name="Rectangle 191"/>
              <p:cNvSpPr>
                <a:spLocks noChangeArrowheads="1"/>
              </p:cNvSpPr>
              <p:nvPr userDrawn="1"/>
            </p:nvSpPr>
            <p:spPr bwMode="auto">
              <a:xfrm>
                <a:off x="0" y="62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60" name="Rectangle 192"/>
              <p:cNvSpPr>
                <a:spLocks noChangeArrowheads="1"/>
              </p:cNvSpPr>
              <p:nvPr userDrawn="1"/>
            </p:nvSpPr>
            <p:spPr bwMode="auto">
              <a:xfrm>
                <a:off x="48" y="57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61" name="Rectangle 193"/>
              <p:cNvSpPr>
                <a:spLocks noChangeArrowheads="1"/>
              </p:cNvSpPr>
              <p:nvPr userDrawn="1"/>
            </p:nvSpPr>
            <p:spPr bwMode="auto">
              <a:xfrm>
                <a:off x="96" y="62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62" name="Rectangle 194"/>
              <p:cNvSpPr>
                <a:spLocks noChangeArrowheads="1"/>
              </p:cNvSpPr>
              <p:nvPr userDrawn="1"/>
            </p:nvSpPr>
            <p:spPr bwMode="auto">
              <a:xfrm>
                <a:off x="144" y="57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63" name="Rectangle 195"/>
              <p:cNvSpPr>
                <a:spLocks noChangeArrowheads="1"/>
              </p:cNvSpPr>
              <p:nvPr userDrawn="1"/>
            </p:nvSpPr>
            <p:spPr bwMode="auto">
              <a:xfrm>
                <a:off x="192" y="62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64" name="Rectangle 196"/>
              <p:cNvSpPr>
                <a:spLocks noChangeArrowheads="1"/>
              </p:cNvSpPr>
              <p:nvPr userDrawn="1"/>
            </p:nvSpPr>
            <p:spPr bwMode="auto">
              <a:xfrm>
                <a:off x="0" y="72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65" name="Rectangle 197"/>
              <p:cNvSpPr>
                <a:spLocks noChangeArrowheads="1"/>
              </p:cNvSpPr>
              <p:nvPr userDrawn="1"/>
            </p:nvSpPr>
            <p:spPr bwMode="auto">
              <a:xfrm>
                <a:off x="48" y="67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66" name="Rectangle 198"/>
              <p:cNvSpPr>
                <a:spLocks noChangeArrowheads="1"/>
              </p:cNvSpPr>
              <p:nvPr userDrawn="1"/>
            </p:nvSpPr>
            <p:spPr bwMode="auto">
              <a:xfrm>
                <a:off x="96" y="72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67" name="Rectangle 199"/>
              <p:cNvSpPr>
                <a:spLocks noChangeArrowheads="1"/>
              </p:cNvSpPr>
              <p:nvPr userDrawn="1"/>
            </p:nvSpPr>
            <p:spPr bwMode="auto">
              <a:xfrm>
                <a:off x="144" y="67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68" name="Rectangle 200"/>
              <p:cNvSpPr>
                <a:spLocks noChangeArrowheads="1"/>
              </p:cNvSpPr>
              <p:nvPr userDrawn="1"/>
            </p:nvSpPr>
            <p:spPr bwMode="auto">
              <a:xfrm>
                <a:off x="192" y="72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</p:grpSp>
        <p:grpSp>
          <p:nvGrpSpPr>
            <p:cNvPr id="109769" name="Group 201"/>
            <p:cNvGrpSpPr>
              <a:grpSpLocks/>
            </p:cNvGrpSpPr>
            <p:nvPr userDrawn="1"/>
          </p:nvGrpSpPr>
          <p:grpSpPr bwMode="auto">
            <a:xfrm>
              <a:off x="0" y="3072"/>
              <a:ext cx="240" cy="768"/>
              <a:chOff x="0" y="3072"/>
              <a:chExt cx="240" cy="768"/>
            </a:xfrm>
          </p:grpSpPr>
          <p:sp>
            <p:nvSpPr>
              <p:cNvPr id="109770" name="Rectangle 202"/>
              <p:cNvSpPr>
                <a:spLocks noChangeArrowheads="1"/>
              </p:cNvSpPr>
              <p:nvPr userDrawn="1"/>
            </p:nvSpPr>
            <p:spPr bwMode="auto">
              <a:xfrm>
                <a:off x="0" y="312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71" name="Rectangle 203"/>
              <p:cNvSpPr>
                <a:spLocks noChangeArrowheads="1"/>
              </p:cNvSpPr>
              <p:nvPr userDrawn="1"/>
            </p:nvSpPr>
            <p:spPr bwMode="auto">
              <a:xfrm>
                <a:off x="48" y="307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72" name="Rectangle 204"/>
              <p:cNvSpPr>
                <a:spLocks noChangeArrowheads="1"/>
              </p:cNvSpPr>
              <p:nvPr userDrawn="1"/>
            </p:nvSpPr>
            <p:spPr bwMode="auto">
              <a:xfrm>
                <a:off x="96" y="312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73" name="Rectangle 205"/>
              <p:cNvSpPr>
                <a:spLocks noChangeArrowheads="1"/>
              </p:cNvSpPr>
              <p:nvPr userDrawn="1"/>
            </p:nvSpPr>
            <p:spPr bwMode="auto">
              <a:xfrm>
                <a:off x="144" y="307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74" name="Rectangle 206"/>
              <p:cNvSpPr>
                <a:spLocks noChangeArrowheads="1"/>
              </p:cNvSpPr>
              <p:nvPr userDrawn="1"/>
            </p:nvSpPr>
            <p:spPr bwMode="auto">
              <a:xfrm>
                <a:off x="192" y="312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75" name="Rectangle 207"/>
              <p:cNvSpPr>
                <a:spLocks noChangeArrowheads="1"/>
              </p:cNvSpPr>
              <p:nvPr userDrawn="1"/>
            </p:nvSpPr>
            <p:spPr bwMode="auto">
              <a:xfrm>
                <a:off x="0" y="321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76" name="Rectangle 208"/>
              <p:cNvSpPr>
                <a:spLocks noChangeArrowheads="1"/>
              </p:cNvSpPr>
              <p:nvPr userDrawn="1"/>
            </p:nvSpPr>
            <p:spPr bwMode="auto">
              <a:xfrm>
                <a:off x="48" y="316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77" name="Rectangle 209"/>
              <p:cNvSpPr>
                <a:spLocks noChangeArrowheads="1"/>
              </p:cNvSpPr>
              <p:nvPr userDrawn="1"/>
            </p:nvSpPr>
            <p:spPr bwMode="auto">
              <a:xfrm>
                <a:off x="96" y="321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78" name="Rectangle 210"/>
              <p:cNvSpPr>
                <a:spLocks noChangeArrowheads="1"/>
              </p:cNvSpPr>
              <p:nvPr userDrawn="1"/>
            </p:nvSpPr>
            <p:spPr bwMode="auto">
              <a:xfrm>
                <a:off x="144" y="316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79" name="Rectangle 211"/>
              <p:cNvSpPr>
                <a:spLocks noChangeArrowheads="1"/>
              </p:cNvSpPr>
              <p:nvPr userDrawn="1"/>
            </p:nvSpPr>
            <p:spPr bwMode="auto">
              <a:xfrm>
                <a:off x="192" y="321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80" name="Rectangle 212"/>
              <p:cNvSpPr>
                <a:spLocks noChangeArrowheads="1"/>
              </p:cNvSpPr>
              <p:nvPr userDrawn="1"/>
            </p:nvSpPr>
            <p:spPr bwMode="auto">
              <a:xfrm>
                <a:off x="0" y="331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81" name="Rectangle 213"/>
              <p:cNvSpPr>
                <a:spLocks noChangeArrowheads="1"/>
              </p:cNvSpPr>
              <p:nvPr userDrawn="1"/>
            </p:nvSpPr>
            <p:spPr bwMode="auto">
              <a:xfrm>
                <a:off x="48" y="326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82" name="Rectangle 214"/>
              <p:cNvSpPr>
                <a:spLocks noChangeArrowheads="1"/>
              </p:cNvSpPr>
              <p:nvPr userDrawn="1"/>
            </p:nvSpPr>
            <p:spPr bwMode="auto">
              <a:xfrm>
                <a:off x="96" y="331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83" name="Rectangle 215"/>
              <p:cNvSpPr>
                <a:spLocks noChangeArrowheads="1"/>
              </p:cNvSpPr>
              <p:nvPr userDrawn="1"/>
            </p:nvSpPr>
            <p:spPr bwMode="auto">
              <a:xfrm>
                <a:off x="144" y="326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84" name="Rectangle 216"/>
              <p:cNvSpPr>
                <a:spLocks noChangeArrowheads="1"/>
              </p:cNvSpPr>
              <p:nvPr userDrawn="1"/>
            </p:nvSpPr>
            <p:spPr bwMode="auto">
              <a:xfrm>
                <a:off x="192" y="331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85" name="Rectangle 217"/>
              <p:cNvSpPr>
                <a:spLocks noChangeArrowheads="1"/>
              </p:cNvSpPr>
              <p:nvPr userDrawn="1"/>
            </p:nvSpPr>
            <p:spPr bwMode="auto">
              <a:xfrm>
                <a:off x="0" y="340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86" name="Rectangle 218"/>
              <p:cNvSpPr>
                <a:spLocks noChangeArrowheads="1"/>
              </p:cNvSpPr>
              <p:nvPr userDrawn="1"/>
            </p:nvSpPr>
            <p:spPr bwMode="auto">
              <a:xfrm>
                <a:off x="48" y="336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87" name="Rectangle 219"/>
              <p:cNvSpPr>
                <a:spLocks noChangeArrowheads="1"/>
              </p:cNvSpPr>
              <p:nvPr userDrawn="1"/>
            </p:nvSpPr>
            <p:spPr bwMode="auto">
              <a:xfrm>
                <a:off x="96" y="340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88" name="Rectangle 220"/>
              <p:cNvSpPr>
                <a:spLocks noChangeArrowheads="1"/>
              </p:cNvSpPr>
              <p:nvPr userDrawn="1"/>
            </p:nvSpPr>
            <p:spPr bwMode="auto">
              <a:xfrm>
                <a:off x="144" y="336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89" name="Rectangle 221"/>
              <p:cNvSpPr>
                <a:spLocks noChangeArrowheads="1"/>
              </p:cNvSpPr>
              <p:nvPr userDrawn="1"/>
            </p:nvSpPr>
            <p:spPr bwMode="auto">
              <a:xfrm>
                <a:off x="192" y="340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90" name="Rectangle 222"/>
              <p:cNvSpPr>
                <a:spLocks noChangeArrowheads="1"/>
              </p:cNvSpPr>
              <p:nvPr userDrawn="1"/>
            </p:nvSpPr>
            <p:spPr bwMode="auto">
              <a:xfrm>
                <a:off x="0" y="350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91" name="Rectangle 223"/>
              <p:cNvSpPr>
                <a:spLocks noChangeArrowheads="1"/>
              </p:cNvSpPr>
              <p:nvPr userDrawn="1"/>
            </p:nvSpPr>
            <p:spPr bwMode="auto">
              <a:xfrm>
                <a:off x="48" y="345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92" name="Rectangle 224"/>
              <p:cNvSpPr>
                <a:spLocks noChangeArrowheads="1"/>
              </p:cNvSpPr>
              <p:nvPr userDrawn="1"/>
            </p:nvSpPr>
            <p:spPr bwMode="auto">
              <a:xfrm>
                <a:off x="96" y="350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93" name="Rectangle 225"/>
              <p:cNvSpPr>
                <a:spLocks noChangeArrowheads="1"/>
              </p:cNvSpPr>
              <p:nvPr userDrawn="1"/>
            </p:nvSpPr>
            <p:spPr bwMode="auto">
              <a:xfrm>
                <a:off x="144" y="345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94" name="Rectangle 226"/>
              <p:cNvSpPr>
                <a:spLocks noChangeArrowheads="1"/>
              </p:cNvSpPr>
              <p:nvPr userDrawn="1"/>
            </p:nvSpPr>
            <p:spPr bwMode="auto">
              <a:xfrm>
                <a:off x="192" y="350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95" name="Rectangle 227"/>
              <p:cNvSpPr>
                <a:spLocks noChangeArrowheads="1"/>
              </p:cNvSpPr>
              <p:nvPr userDrawn="1"/>
            </p:nvSpPr>
            <p:spPr bwMode="auto">
              <a:xfrm>
                <a:off x="0" y="360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96" name="Rectangle 228"/>
              <p:cNvSpPr>
                <a:spLocks noChangeArrowheads="1"/>
              </p:cNvSpPr>
              <p:nvPr userDrawn="1"/>
            </p:nvSpPr>
            <p:spPr bwMode="auto">
              <a:xfrm>
                <a:off x="48" y="355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97" name="Rectangle 229"/>
              <p:cNvSpPr>
                <a:spLocks noChangeArrowheads="1"/>
              </p:cNvSpPr>
              <p:nvPr userDrawn="1"/>
            </p:nvSpPr>
            <p:spPr bwMode="auto">
              <a:xfrm>
                <a:off x="96" y="360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98" name="Rectangle 230"/>
              <p:cNvSpPr>
                <a:spLocks noChangeArrowheads="1"/>
              </p:cNvSpPr>
              <p:nvPr userDrawn="1"/>
            </p:nvSpPr>
            <p:spPr bwMode="auto">
              <a:xfrm>
                <a:off x="144" y="355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799" name="Rectangle 231"/>
              <p:cNvSpPr>
                <a:spLocks noChangeArrowheads="1"/>
              </p:cNvSpPr>
              <p:nvPr userDrawn="1"/>
            </p:nvSpPr>
            <p:spPr bwMode="auto">
              <a:xfrm>
                <a:off x="192" y="360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00" name="Rectangle 232"/>
              <p:cNvSpPr>
                <a:spLocks noChangeArrowheads="1"/>
              </p:cNvSpPr>
              <p:nvPr userDrawn="1"/>
            </p:nvSpPr>
            <p:spPr bwMode="auto">
              <a:xfrm>
                <a:off x="0" y="369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01" name="Rectangle 233"/>
              <p:cNvSpPr>
                <a:spLocks noChangeArrowheads="1"/>
              </p:cNvSpPr>
              <p:nvPr userDrawn="1"/>
            </p:nvSpPr>
            <p:spPr bwMode="auto">
              <a:xfrm>
                <a:off x="48" y="364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02" name="Rectangle 234"/>
              <p:cNvSpPr>
                <a:spLocks noChangeArrowheads="1"/>
              </p:cNvSpPr>
              <p:nvPr userDrawn="1"/>
            </p:nvSpPr>
            <p:spPr bwMode="auto">
              <a:xfrm>
                <a:off x="96" y="369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03" name="Rectangle 235"/>
              <p:cNvSpPr>
                <a:spLocks noChangeArrowheads="1"/>
              </p:cNvSpPr>
              <p:nvPr userDrawn="1"/>
            </p:nvSpPr>
            <p:spPr bwMode="auto">
              <a:xfrm>
                <a:off x="144" y="364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04" name="Rectangle 236"/>
              <p:cNvSpPr>
                <a:spLocks noChangeArrowheads="1"/>
              </p:cNvSpPr>
              <p:nvPr userDrawn="1"/>
            </p:nvSpPr>
            <p:spPr bwMode="auto">
              <a:xfrm>
                <a:off x="192" y="369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05" name="Rectangle 237"/>
              <p:cNvSpPr>
                <a:spLocks noChangeArrowheads="1"/>
              </p:cNvSpPr>
              <p:nvPr userDrawn="1"/>
            </p:nvSpPr>
            <p:spPr bwMode="auto">
              <a:xfrm>
                <a:off x="0" y="379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06" name="Rectangle 238"/>
              <p:cNvSpPr>
                <a:spLocks noChangeArrowheads="1"/>
              </p:cNvSpPr>
              <p:nvPr userDrawn="1"/>
            </p:nvSpPr>
            <p:spPr bwMode="auto">
              <a:xfrm>
                <a:off x="48" y="374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07" name="Rectangle 239"/>
              <p:cNvSpPr>
                <a:spLocks noChangeArrowheads="1"/>
              </p:cNvSpPr>
              <p:nvPr userDrawn="1"/>
            </p:nvSpPr>
            <p:spPr bwMode="auto">
              <a:xfrm>
                <a:off x="96" y="379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08" name="Rectangle 240"/>
              <p:cNvSpPr>
                <a:spLocks noChangeArrowheads="1"/>
              </p:cNvSpPr>
              <p:nvPr userDrawn="1"/>
            </p:nvSpPr>
            <p:spPr bwMode="auto">
              <a:xfrm>
                <a:off x="144" y="374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09" name="Rectangle 241"/>
              <p:cNvSpPr>
                <a:spLocks noChangeArrowheads="1"/>
              </p:cNvSpPr>
              <p:nvPr userDrawn="1"/>
            </p:nvSpPr>
            <p:spPr bwMode="auto">
              <a:xfrm>
                <a:off x="192" y="379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</p:grpSp>
        <p:grpSp>
          <p:nvGrpSpPr>
            <p:cNvPr id="109810" name="Group 242"/>
            <p:cNvGrpSpPr>
              <a:grpSpLocks/>
            </p:cNvGrpSpPr>
            <p:nvPr userDrawn="1"/>
          </p:nvGrpSpPr>
          <p:grpSpPr bwMode="auto">
            <a:xfrm>
              <a:off x="0" y="3840"/>
              <a:ext cx="240" cy="480"/>
              <a:chOff x="0" y="3840"/>
              <a:chExt cx="240" cy="480"/>
            </a:xfrm>
          </p:grpSpPr>
          <p:sp>
            <p:nvSpPr>
              <p:cNvPr id="109811" name="Rectangle 243"/>
              <p:cNvSpPr>
                <a:spLocks noChangeArrowheads="1"/>
              </p:cNvSpPr>
              <p:nvPr userDrawn="1"/>
            </p:nvSpPr>
            <p:spPr bwMode="auto">
              <a:xfrm>
                <a:off x="0" y="388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12" name="Rectangle 244"/>
              <p:cNvSpPr>
                <a:spLocks noChangeArrowheads="1"/>
              </p:cNvSpPr>
              <p:nvPr userDrawn="1"/>
            </p:nvSpPr>
            <p:spPr bwMode="auto">
              <a:xfrm>
                <a:off x="48" y="384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13" name="Rectangle 245"/>
              <p:cNvSpPr>
                <a:spLocks noChangeArrowheads="1"/>
              </p:cNvSpPr>
              <p:nvPr userDrawn="1"/>
            </p:nvSpPr>
            <p:spPr bwMode="auto">
              <a:xfrm>
                <a:off x="96" y="388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14" name="Rectangle 246"/>
              <p:cNvSpPr>
                <a:spLocks noChangeArrowheads="1"/>
              </p:cNvSpPr>
              <p:nvPr userDrawn="1"/>
            </p:nvSpPr>
            <p:spPr bwMode="auto">
              <a:xfrm>
                <a:off x="144" y="384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15" name="Rectangle 247"/>
              <p:cNvSpPr>
                <a:spLocks noChangeArrowheads="1"/>
              </p:cNvSpPr>
              <p:nvPr userDrawn="1"/>
            </p:nvSpPr>
            <p:spPr bwMode="auto">
              <a:xfrm>
                <a:off x="192" y="388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16" name="Rectangle 248"/>
              <p:cNvSpPr>
                <a:spLocks noChangeArrowheads="1"/>
              </p:cNvSpPr>
              <p:nvPr userDrawn="1"/>
            </p:nvSpPr>
            <p:spPr bwMode="auto">
              <a:xfrm>
                <a:off x="0" y="398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17" name="Rectangle 249"/>
              <p:cNvSpPr>
                <a:spLocks noChangeArrowheads="1"/>
              </p:cNvSpPr>
              <p:nvPr userDrawn="1"/>
            </p:nvSpPr>
            <p:spPr bwMode="auto">
              <a:xfrm>
                <a:off x="48" y="393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18" name="Rectangle 250"/>
              <p:cNvSpPr>
                <a:spLocks noChangeArrowheads="1"/>
              </p:cNvSpPr>
              <p:nvPr userDrawn="1"/>
            </p:nvSpPr>
            <p:spPr bwMode="auto">
              <a:xfrm>
                <a:off x="96" y="398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19" name="Rectangle 251"/>
              <p:cNvSpPr>
                <a:spLocks noChangeArrowheads="1"/>
              </p:cNvSpPr>
              <p:nvPr userDrawn="1"/>
            </p:nvSpPr>
            <p:spPr bwMode="auto">
              <a:xfrm>
                <a:off x="144" y="393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20" name="Rectangle 252"/>
              <p:cNvSpPr>
                <a:spLocks noChangeArrowheads="1"/>
              </p:cNvSpPr>
              <p:nvPr userDrawn="1"/>
            </p:nvSpPr>
            <p:spPr bwMode="auto">
              <a:xfrm>
                <a:off x="192" y="398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21" name="Rectangle 253"/>
              <p:cNvSpPr>
                <a:spLocks noChangeArrowheads="1"/>
              </p:cNvSpPr>
              <p:nvPr userDrawn="1"/>
            </p:nvSpPr>
            <p:spPr bwMode="auto">
              <a:xfrm>
                <a:off x="0" y="408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22" name="Rectangle 254"/>
              <p:cNvSpPr>
                <a:spLocks noChangeArrowheads="1"/>
              </p:cNvSpPr>
              <p:nvPr userDrawn="1"/>
            </p:nvSpPr>
            <p:spPr bwMode="auto">
              <a:xfrm>
                <a:off x="48" y="403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23" name="Rectangle 255"/>
              <p:cNvSpPr>
                <a:spLocks noChangeArrowheads="1"/>
              </p:cNvSpPr>
              <p:nvPr userDrawn="1"/>
            </p:nvSpPr>
            <p:spPr bwMode="auto">
              <a:xfrm>
                <a:off x="96" y="408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24" name="Rectangle 256"/>
              <p:cNvSpPr>
                <a:spLocks noChangeArrowheads="1"/>
              </p:cNvSpPr>
              <p:nvPr userDrawn="1"/>
            </p:nvSpPr>
            <p:spPr bwMode="auto">
              <a:xfrm>
                <a:off x="144" y="403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25" name="Rectangle 257"/>
              <p:cNvSpPr>
                <a:spLocks noChangeArrowheads="1"/>
              </p:cNvSpPr>
              <p:nvPr userDrawn="1"/>
            </p:nvSpPr>
            <p:spPr bwMode="auto">
              <a:xfrm>
                <a:off x="192" y="408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26" name="Rectangle 258"/>
              <p:cNvSpPr>
                <a:spLocks noChangeArrowheads="1"/>
              </p:cNvSpPr>
              <p:nvPr userDrawn="1"/>
            </p:nvSpPr>
            <p:spPr bwMode="auto">
              <a:xfrm>
                <a:off x="0" y="417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27" name="Rectangle 259"/>
              <p:cNvSpPr>
                <a:spLocks noChangeArrowheads="1"/>
              </p:cNvSpPr>
              <p:nvPr userDrawn="1"/>
            </p:nvSpPr>
            <p:spPr bwMode="auto">
              <a:xfrm>
                <a:off x="48" y="412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28" name="Rectangle 260"/>
              <p:cNvSpPr>
                <a:spLocks noChangeArrowheads="1"/>
              </p:cNvSpPr>
              <p:nvPr userDrawn="1"/>
            </p:nvSpPr>
            <p:spPr bwMode="auto">
              <a:xfrm>
                <a:off x="96" y="417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29" name="Rectangle 261"/>
              <p:cNvSpPr>
                <a:spLocks noChangeArrowheads="1"/>
              </p:cNvSpPr>
              <p:nvPr userDrawn="1"/>
            </p:nvSpPr>
            <p:spPr bwMode="auto">
              <a:xfrm>
                <a:off x="144" y="412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30" name="Rectangle 262"/>
              <p:cNvSpPr>
                <a:spLocks noChangeArrowheads="1"/>
              </p:cNvSpPr>
              <p:nvPr userDrawn="1"/>
            </p:nvSpPr>
            <p:spPr bwMode="auto">
              <a:xfrm>
                <a:off x="192" y="417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31" name="Rectangle 263"/>
              <p:cNvSpPr>
                <a:spLocks noChangeArrowheads="1"/>
              </p:cNvSpPr>
              <p:nvPr userDrawn="1"/>
            </p:nvSpPr>
            <p:spPr bwMode="auto">
              <a:xfrm>
                <a:off x="0" y="427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32" name="Rectangle 264"/>
              <p:cNvSpPr>
                <a:spLocks noChangeArrowheads="1"/>
              </p:cNvSpPr>
              <p:nvPr userDrawn="1"/>
            </p:nvSpPr>
            <p:spPr bwMode="auto">
              <a:xfrm>
                <a:off x="48" y="422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33" name="Rectangle 265"/>
              <p:cNvSpPr>
                <a:spLocks noChangeArrowheads="1"/>
              </p:cNvSpPr>
              <p:nvPr userDrawn="1"/>
            </p:nvSpPr>
            <p:spPr bwMode="auto">
              <a:xfrm>
                <a:off x="96" y="427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34" name="Rectangle 266"/>
              <p:cNvSpPr>
                <a:spLocks noChangeArrowheads="1"/>
              </p:cNvSpPr>
              <p:nvPr userDrawn="1"/>
            </p:nvSpPr>
            <p:spPr bwMode="auto">
              <a:xfrm>
                <a:off x="144" y="422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35" name="Rectangle 267"/>
              <p:cNvSpPr>
                <a:spLocks noChangeArrowheads="1"/>
              </p:cNvSpPr>
              <p:nvPr userDrawn="1"/>
            </p:nvSpPr>
            <p:spPr bwMode="auto">
              <a:xfrm>
                <a:off x="192" y="427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</p:grpSp>
      </p:grpSp>
      <p:grpSp>
        <p:nvGrpSpPr>
          <p:cNvPr id="109836" name="Group 268"/>
          <p:cNvGrpSpPr>
            <a:grpSpLocks/>
          </p:cNvGrpSpPr>
          <p:nvPr/>
        </p:nvGrpSpPr>
        <p:grpSpPr bwMode="auto">
          <a:xfrm>
            <a:off x="0" y="0"/>
            <a:ext cx="381000" cy="6858000"/>
            <a:chOff x="0" y="0"/>
            <a:chExt cx="240" cy="4320"/>
          </a:xfrm>
        </p:grpSpPr>
        <p:grpSp>
          <p:nvGrpSpPr>
            <p:cNvPr id="109837" name="Group 269"/>
            <p:cNvGrpSpPr>
              <a:grpSpLocks/>
            </p:cNvGrpSpPr>
            <p:nvPr userDrawn="1"/>
          </p:nvGrpSpPr>
          <p:grpSpPr bwMode="auto">
            <a:xfrm>
              <a:off x="0" y="0"/>
              <a:ext cx="240" cy="768"/>
              <a:chOff x="0" y="0"/>
              <a:chExt cx="240" cy="768"/>
            </a:xfrm>
          </p:grpSpPr>
          <p:sp>
            <p:nvSpPr>
              <p:cNvPr id="109838" name="Rectangle 270"/>
              <p:cNvSpPr>
                <a:spLocks noChangeArrowheads="1"/>
              </p:cNvSpPr>
              <p:nvPr userDrawn="1"/>
            </p:nvSpPr>
            <p:spPr bwMode="auto">
              <a:xfrm>
                <a:off x="0" y="4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39" name="Rectangle 271"/>
              <p:cNvSpPr>
                <a:spLocks noChangeArrowheads="1"/>
              </p:cNvSpPr>
              <p:nvPr userDrawn="1"/>
            </p:nvSpPr>
            <p:spPr bwMode="auto">
              <a:xfrm>
                <a:off x="48" y="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40" name="Rectangle 272"/>
              <p:cNvSpPr>
                <a:spLocks noChangeArrowheads="1"/>
              </p:cNvSpPr>
              <p:nvPr userDrawn="1"/>
            </p:nvSpPr>
            <p:spPr bwMode="auto">
              <a:xfrm>
                <a:off x="96" y="4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41" name="Rectangle 273"/>
              <p:cNvSpPr>
                <a:spLocks noChangeArrowheads="1"/>
              </p:cNvSpPr>
              <p:nvPr userDrawn="1"/>
            </p:nvSpPr>
            <p:spPr bwMode="auto">
              <a:xfrm>
                <a:off x="144" y="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42" name="Rectangle 274"/>
              <p:cNvSpPr>
                <a:spLocks noChangeArrowheads="1"/>
              </p:cNvSpPr>
              <p:nvPr userDrawn="1"/>
            </p:nvSpPr>
            <p:spPr bwMode="auto">
              <a:xfrm>
                <a:off x="192" y="4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43" name="Rectangle 275"/>
              <p:cNvSpPr>
                <a:spLocks noChangeArrowheads="1"/>
              </p:cNvSpPr>
              <p:nvPr userDrawn="1"/>
            </p:nvSpPr>
            <p:spPr bwMode="auto">
              <a:xfrm>
                <a:off x="0" y="14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44" name="Rectangle 276"/>
              <p:cNvSpPr>
                <a:spLocks noChangeArrowheads="1"/>
              </p:cNvSpPr>
              <p:nvPr userDrawn="1"/>
            </p:nvSpPr>
            <p:spPr bwMode="auto">
              <a:xfrm>
                <a:off x="48" y="9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45" name="Rectangle 277"/>
              <p:cNvSpPr>
                <a:spLocks noChangeArrowheads="1"/>
              </p:cNvSpPr>
              <p:nvPr userDrawn="1"/>
            </p:nvSpPr>
            <p:spPr bwMode="auto">
              <a:xfrm>
                <a:off x="96" y="14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46" name="Rectangle 278"/>
              <p:cNvSpPr>
                <a:spLocks noChangeArrowheads="1"/>
              </p:cNvSpPr>
              <p:nvPr userDrawn="1"/>
            </p:nvSpPr>
            <p:spPr bwMode="auto">
              <a:xfrm>
                <a:off x="144" y="9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47" name="Rectangle 279"/>
              <p:cNvSpPr>
                <a:spLocks noChangeArrowheads="1"/>
              </p:cNvSpPr>
              <p:nvPr userDrawn="1"/>
            </p:nvSpPr>
            <p:spPr bwMode="auto">
              <a:xfrm>
                <a:off x="192" y="14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48" name="Rectangle 280"/>
              <p:cNvSpPr>
                <a:spLocks noChangeArrowheads="1"/>
              </p:cNvSpPr>
              <p:nvPr userDrawn="1"/>
            </p:nvSpPr>
            <p:spPr bwMode="auto">
              <a:xfrm>
                <a:off x="0" y="24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49" name="Rectangle 281"/>
              <p:cNvSpPr>
                <a:spLocks noChangeArrowheads="1"/>
              </p:cNvSpPr>
              <p:nvPr userDrawn="1"/>
            </p:nvSpPr>
            <p:spPr bwMode="auto">
              <a:xfrm>
                <a:off x="48" y="19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50" name="Rectangle 282"/>
              <p:cNvSpPr>
                <a:spLocks noChangeArrowheads="1"/>
              </p:cNvSpPr>
              <p:nvPr userDrawn="1"/>
            </p:nvSpPr>
            <p:spPr bwMode="auto">
              <a:xfrm>
                <a:off x="96" y="24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51" name="Rectangle 283"/>
              <p:cNvSpPr>
                <a:spLocks noChangeArrowheads="1"/>
              </p:cNvSpPr>
              <p:nvPr userDrawn="1"/>
            </p:nvSpPr>
            <p:spPr bwMode="auto">
              <a:xfrm>
                <a:off x="144" y="19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52" name="Rectangle 284"/>
              <p:cNvSpPr>
                <a:spLocks noChangeArrowheads="1"/>
              </p:cNvSpPr>
              <p:nvPr userDrawn="1"/>
            </p:nvSpPr>
            <p:spPr bwMode="auto">
              <a:xfrm>
                <a:off x="192" y="24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53" name="Rectangle 285"/>
              <p:cNvSpPr>
                <a:spLocks noChangeArrowheads="1"/>
              </p:cNvSpPr>
              <p:nvPr userDrawn="1"/>
            </p:nvSpPr>
            <p:spPr bwMode="auto">
              <a:xfrm>
                <a:off x="0" y="33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54" name="Rectangle 286"/>
              <p:cNvSpPr>
                <a:spLocks noChangeArrowheads="1"/>
              </p:cNvSpPr>
              <p:nvPr userDrawn="1"/>
            </p:nvSpPr>
            <p:spPr bwMode="auto">
              <a:xfrm>
                <a:off x="48" y="28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55" name="Rectangle 287"/>
              <p:cNvSpPr>
                <a:spLocks noChangeArrowheads="1"/>
              </p:cNvSpPr>
              <p:nvPr userDrawn="1"/>
            </p:nvSpPr>
            <p:spPr bwMode="auto">
              <a:xfrm>
                <a:off x="96" y="33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56" name="Rectangle 288"/>
              <p:cNvSpPr>
                <a:spLocks noChangeArrowheads="1"/>
              </p:cNvSpPr>
              <p:nvPr userDrawn="1"/>
            </p:nvSpPr>
            <p:spPr bwMode="auto">
              <a:xfrm>
                <a:off x="144" y="28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57" name="Rectangle 289"/>
              <p:cNvSpPr>
                <a:spLocks noChangeArrowheads="1"/>
              </p:cNvSpPr>
              <p:nvPr userDrawn="1"/>
            </p:nvSpPr>
            <p:spPr bwMode="auto">
              <a:xfrm>
                <a:off x="192" y="33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58" name="Rectangle 290"/>
              <p:cNvSpPr>
                <a:spLocks noChangeArrowheads="1"/>
              </p:cNvSpPr>
              <p:nvPr userDrawn="1"/>
            </p:nvSpPr>
            <p:spPr bwMode="auto">
              <a:xfrm>
                <a:off x="0" y="43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59" name="Rectangle 291"/>
              <p:cNvSpPr>
                <a:spLocks noChangeArrowheads="1"/>
              </p:cNvSpPr>
              <p:nvPr userDrawn="1"/>
            </p:nvSpPr>
            <p:spPr bwMode="auto">
              <a:xfrm>
                <a:off x="48" y="38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60" name="Rectangle 292"/>
              <p:cNvSpPr>
                <a:spLocks noChangeArrowheads="1"/>
              </p:cNvSpPr>
              <p:nvPr userDrawn="1"/>
            </p:nvSpPr>
            <p:spPr bwMode="auto">
              <a:xfrm>
                <a:off x="96" y="43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61" name="Rectangle 293"/>
              <p:cNvSpPr>
                <a:spLocks noChangeArrowheads="1"/>
              </p:cNvSpPr>
              <p:nvPr userDrawn="1"/>
            </p:nvSpPr>
            <p:spPr bwMode="auto">
              <a:xfrm>
                <a:off x="144" y="38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62" name="Rectangle 294"/>
              <p:cNvSpPr>
                <a:spLocks noChangeArrowheads="1"/>
              </p:cNvSpPr>
              <p:nvPr userDrawn="1"/>
            </p:nvSpPr>
            <p:spPr bwMode="auto">
              <a:xfrm>
                <a:off x="192" y="43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63" name="Rectangle 295"/>
              <p:cNvSpPr>
                <a:spLocks noChangeArrowheads="1"/>
              </p:cNvSpPr>
              <p:nvPr userDrawn="1"/>
            </p:nvSpPr>
            <p:spPr bwMode="auto">
              <a:xfrm>
                <a:off x="0" y="52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64" name="Rectangle 296"/>
              <p:cNvSpPr>
                <a:spLocks noChangeArrowheads="1"/>
              </p:cNvSpPr>
              <p:nvPr userDrawn="1"/>
            </p:nvSpPr>
            <p:spPr bwMode="auto">
              <a:xfrm>
                <a:off x="48" y="48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65" name="Rectangle 297"/>
              <p:cNvSpPr>
                <a:spLocks noChangeArrowheads="1"/>
              </p:cNvSpPr>
              <p:nvPr userDrawn="1"/>
            </p:nvSpPr>
            <p:spPr bwMode="auto">
              <a:xfrm>
                <a:off x="96" y="52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66" name="Rectangle 298"/>
              <p:cNvSpPr>
                <a:spLocks noChangeArrowheads="1"/>
              </p:cNvSpPr>
              <p:nvPr userDrawn="1"/>
            </p:nvSpPr>
            <p:spPr bwMode="auto">
              <a:xfrm>
                <a:off x="144" y="48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67" name="Rectangle 299"/>
              <p:cNvSpPr>
                <a:spLocks noChangeArrowheads="1"/>
              </p:cNvSpPr>
              <p:nvPr userDrawn="1"/>
            </p:nvSpPr>
            <p:spPr bwMode="auto">
              <a:xfrm>
                <a:off x="192" y="52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68" name="Rectangle 300"/>
              <p:cNvSpPr>
                <a:spLocks noChangeArrowheads="1"/>
              </p:cNvSpPr>
              <p:nvPr userDrawn="1"/>
            </p:nvSpPr>
            <p:spPr bwMode="auto">
              <a:xfrm>
                <a:off x="0" y="62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69" name="Rectangle 301"/>
              <p:cNvSpPr>
                <a:spLocks noChangeArrowheads="1"/>
              </p:cNvSpPr>
              <p:nvPr userDrawn="1"/>
            </p:nvSpPr>
            <p:spPr bwMode="auto">
              <a:xfrm>
                <a:off x="48" y="57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70" name="Rectangle 302"/>
              <p:cNvSpPr>
                <a:spLocks noChangeArrowheads="1"/>
              </p:cNvSpPr>
              <p:nvPr userDrawn="1"/>
            </p:nvSpPr>
            <p:spPr bwMode="auto">
              <a:xfrm>
                <a:off x="96" y="62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71" name="Rectangle 303"/>
              <p:cNvSpPr>
                <a:spLocks noChangeArrowheads="1"/>
              </p:cNvSpPr>
              <p:nvPr userDrawn="1"/>
            </p:nvSpPr>
            <p:spPr bwMode="auto">
              <a:xfrm>
                <a:off x="144" y="57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72" name="Rectangle 304"/>
              <p:cNvSpPr>
                <a:spLocks noChangeArrowheads="1"/>
              </p:cNvSpPr>
              <p:nvPr userDrawn="1"/>
            </p:nvSpPr>
            <p:spPr bwMode="auto">
              <a:xfrm>
                <a:off x="192" y="62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73" name="Rectangle 305"/>
              <p:cNvSpPr>
                <a:spLocks noChangeArrowheads="1"/>
              </p:cNvSpPr>
              <p:nvPr userDrawn="1"/>
            </p:nvSpPr>
            <p:spPr bwMode="auto">
              <a:xfrm>
                <a:off x="0" y="72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74" name="Rectangle 306"/>
              <p:cNvSpPr>
                <a:spLocks noChangeArrowheads="1"/>
              </p:cNvSpPr>
              <p:nvPr userDrawn="1"/>
            </p:nvSpPr>
            <p:spPr bwMode="auto">
              <a:xfrm>
                <a:off x="48" y="67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75" name="Rectangle 307"/>
              <p:cNvSpPr>
                <a:spLocks noChangeArrowheads="1"/>
              </p:cNvSpPr>
              <p:nvPr userDrawn="1"/>
            </p:nvSpPr>
            <p:spPr bwMode="auto">
              <a:xfrm>
                <a:off x="96" y="72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76" name="Rectangle 308"/>
              <p:cNvSpPr>
                <a:spLocks noChangeArrowheads="1"/>
              </p:cNvSpPr>
              <p:nvPr userDrawn="1"/>
            </p:nvSpPr>
            <p:spPr bwMode="auto">
              <a:xfrm>
                <a:off x="144" y="67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77" name="Rectangle 309"/>
              <p:cNvSpPr>
                <a:spLocks noChangeArrowheads="1"/>
              </p:cNvSpPr>
              <p:nvPr userDrawn="1"/>
            </p:nvSpPr>
            <p:spPr bwMode="auto">
              <a:xfrm>
                <a:off x="192" y="72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</p:grpSp>
        <p:grpSp>
          <p:nvGrpSpPr>
            <p:cNvPr id="109878" name="Group 310"/>
            <p:cNvGrpSpPr>
              <a:grpSpLocks/>
            </p:cNvGrpSpPr>
            <p:nvPr userDrawn="1"/>
          </p:nvGrpSpPr>
          <p:grpSpPr bwMode="auto">
            <a:xfrm>
              <a:off x="0" y="768"/>
              <a:ext cx="240" cy="768"/>
              <a:chOff x="0" y="0"/>
              <a:chExt cx="240" cy="768"/>
            </a:xfrm>
          </p:grpSpPr>
          <p:sp>
            <p:nvSpPr>
              <p:cNvPr id="109879" name="Rectangle 311"/>
              <p:cNvSpPr>
                <a:spLocks noChangeArrowheads="1"/>
              </p:cNvSpPr>
              <p:nvPr userDrawn="1"/>
            </p:nvSpPr>
            <p:spPr bwMode="auto">
              <a:xfrm>
                <a:off x="0" y="4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80" name="Rectangle 312"/>
              <p:cNvSpPr>
                <a:spLocks noChangeArrowheads="1"/>
              </p:cNvSpPr>
              <p:nvPr userDrawn="1"/>
            </p:nvSpPr>
            <p:spPr bwMode="auto">
              <a:xfrm>
                <a:off x="48" y="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81" name="Rectangle 313"/>
              <p:cNvSpPr>
                <a:spLocks noChangeArrowheads="1"/>
              </p:cNvSpPr>
              <p:nvPr userDrawn="1"/>
            </p:nvSpPr>
            <p:spPr bwMode="auto">
              <a:xfrm>
                <a:off x="96" y="4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82" name="Rectangle 314"/>
              <p:cNvSpPr>
                <a:spLocks noChangeArrowheads="1"/>
              </p:cNvSpPr>
              <p:nvPr userDrawn="1"/>
            </p:nvSpPr>
            <p:spPr bwMode="auto">
              <a:xfrm>
                <a:off x="144" y="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83" name="Rectangle 315"/>
              <p:cNvSpPr>
                <a:spLocks noChangeArrowheads="1"/>
              </p:cNvSpPr>
              <p:nvPr userDrawn="1"/>
            </p:nvSpPr>
            <p:spPr bwMode="auto">
              <a:xfrm>
                <a:off x="192" y="4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84" name="Rectangle 316"/>
              <p:cNvSpPr>
                <a:spLocks noChangeArrowheads="1"/>
              </p:cNvSpPr>
              <p:nvPr userDrawn="1"/>
            </p:nvSpPr>
            <p:spPr bwMode="auto">
              <a:xfrm>
                <a:off x="0" y="14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85" name="Rectangle 317"/>
              <p:cNvSpPr>
                <a:spLocks noChangeArrowheads="1"/>
              </p:cNvSpPr>
              <p:nvPr userDrawn="1"/>
            </p:nvSpPr>
            <p:spPr bwMode="auto">
              <a:xfrm>
                <a:off x="48" y="9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86" name="Rectangle 318"/>
              <p:cNvSpPr>
                <a:spLocks noChangeArrowheads="1"/>
              </p:cNvSpPr>
              <p:nvPr userDrawn="1"/>
            </p:nvSpPr>
            <p:spPr bwMode="auto">
              <a:xfrm>
                <a:off x="96" y="14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87" name="Rectangle 319"/>
              <p:cNvSpPr>
                <a:spLocks noChangeArrowheads="1"/>
              </p:cNvSpPr>
              <p:nvPr userDrawn="1"/>
            </p:nvSpPr>
            <p:spPr bwMode="auto">
              <a:xfrm>
                <a:off x="144" y="9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88" name="Rectangle 320"/>
              <p:cNvSpPr>
                <a:spLocks noChangeArrowheads="1"/>
              </p:cNvSpPr>
              <p:nvPr userDrawn="1"/>
            </p:nvSpPr>
            <p:spPr bwMode="auto">
              <a:xfrm>
                <a:off x="192" y="14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89" name="Rectangle 321"/>
              <p:cNvSpPr>
                <a:spLocks noChangeArrowheads="1"/>
              </p:cNvSpPr>
              <p:nvPr userDrawn="1"/>
            </p:nvSpPr>
            <p:spPr bwMode="auto">
              <a:xfrm>
                <a:off x="0" y="24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90" name="Rectangle 322"/>
              <p:cNvSpPr>
                <a:spLocks noChangeArrowheads="1"/>
              </p:cNvSpPr>
              <p:nvPr userDrawn="1"/>
            </p:nvSpPr>
            <p:spPr bwMode="auto">
              <a:xfrm>
                <a:off x="48" y="19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91" name="Rectangle 323"/>
              <p:cNvSpPr>
                <a:spLocks noChangeArrowheads="1"/>
              </p:cNvSpPr>
              <p:nvPr userDrawn="1"/>
            </p:nvSpPr>
            <p:spPr bwMode="auto">
              <a:xfrm>
                <a:off x="96" y="24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92" name="Rectangle 324"/>
              <p:cNvSpPr>
                <a:spLocks noChangeArrowheads="1"/>
              </p:cNvSpPr>
              <p:nvPr userDrawn="1"/>
            </p:nvSpPr>
            <p:spPr bwMode="auto">
              <a:xfrm>
                <a:off x="144" y="19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93" name="Rectangle 325"/>
              <p:cNvSpPr>
                <a:spLocks noChangeArrowheads="1"/>
              </p:cNvSpPr>
              <p:nvPr userDrawn="1"/>
            </p:nvSpPr>
            <p:spPr bwMode="auto">
              <a:xfrm>
                <a:off x="192" y="24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94" name="Rectangle 326"/>
              <p:cNvSpPr>
                <a:spLocks noChangeArrowheads="1"/>
              </p:cNvSpPr>
              <p:nvPr userDrawn="1"/>
            </p:nvSpPr>
            <p:spPr bwMode="auto">
              <a:xfrm>
                <a:off x="0" y="33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95" name="Rectangle 327"/>
              <p:cNvSpPr>
                <a:spLocks noChangeArrowheads="1"/>
              </p:cNvSpPr>
              <p:nvPr userDrawn="1"/>
            </p:nvSpPr>
            <p:spPr bwMode="auto">
              <a:xfrm>
                <a:off x="48" y="28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96" name="Rectangle 328"/>
              <p:cNvSpPr>
                <a:spLocks noChangeArrowheads="1"/>
              </p:cNvSpPr>
              <p:nvPr userDrawn="1"/>
            </p:nvSpPr>
            <p:spPr bwMode="auto">
              <a:xfrm>
                <a:off x="96" y="33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97" name="Rectangle 329"/>
              <p:cNvSpPr>
                <a:spLocks noChangeArrowheads="1"/>
              </p:cNvSpPr>
              <p:nvPr userDrawn="1"/>
            </p:nvSpPr>
            <p:spPr bwMode="auto">
              <a:xfrm>
                <a:off x="144" y="28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98" name="Rectangle 330"/>
              <p:cNvSpPr>
                <a:spLocks noChangeArrowheads="1"/>
              </p:cNvSpPr>
              <p:nvPr userDrawn="1"/>
            </p:nvSpPr>
            <p:spPr bwMode="auto">
              <a:xfrm>
                <a:off x="192" y="33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899" name="Rectangle 331"/>
              <p:cNvSpPr>
                <a:spLocks noChangeArrowheads="1"/>
              </p:cNvSpPr>
              <p:nvPr userDrawn="1"/>
            </p:nvSpPr>
            <p:spPr bwMode="auto">
              <a:xfrm>
                <a:off x="0" y="43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00" name="Rectangle 332"/>
              <p:cNvSpPr>
                <a:spLocks noChangeArrowheads="1"/>
              </p:cNvSpPr>
              <p:nvPr userDrawn="1"/>
            </p:nvSpPr>
            <p:spPr bwMode="auto">
              <a:xfrm>
                <a:off x="48" y="38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01" name="Rectangle 333"/>
              <p:cNvSpPr>
                <a:spLocks noChangeArrowheads="1"/>
              </p:cNvSpPr>
              <p:nvPr userDrawn="1"/>
            </p:nvSpPr>
            <p:spPr bwMode="auto">
              <a:xfrm>
                <a:off x="96" y="43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02" name="Rectangle 334"/>
              <p:cNvSpPr>
                <a:spLocks noChangeArrowheads="1"/>
              </p:cNvSpPr>
              <p:nvPr userDrawn="1"/>
            </p:nvSpPr>
            <p:spPr bwMode="auto">
              <a:xfrm>
                <a:off x="144" y="38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03" name="Rectangle 335"/>
              <p:cNvSpPr>
                <a:spLocks noChangeArrowheads="1"/>
              </p:cNvSpPr>
              <p:nvPr userDrawn="1"/>
            </p:nvSpPr>
            <p:spPr bwMode="auto">
              <a:xfrm>
                <a:off x="192" y="43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04" name="Rectangle 336"/>
              <p:cNvSpPr>
                <a:spLocks noChangeArrowheads="1"/>
              </p:cNvSpPr>
              <p:nvPr userDrawn="1"/>
            </p:nvSpPr>
            <p:spPr bwMode="auto">
              <a:xfrm>
                <a:off x="0" y="52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05" name="Rectangle 337"/>
              <p:cNvSpPr>
                <a:spLocks noChangeArrowheads="1"/>
              </p:cNvSpPr>
              <p:nvPr userDrawn="1"/>
            </p:nvSpPr>
            <p:spPr bwMode="auto">
              <a:xfrm>
                <a:off x="48" y="48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06" name="Rectangle 338"/>
              <p:cNvSpPr>
                <a:spLocks noChangeArrowheads="1"/>
              </p:cNvSpPr>
              <p:nvPr userDrawn="1"/>
            </p:nvSpPr>
            <p:spPr bwMode="auto">
              <a:xfrm>
                <a:off x="96" y="52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07" name="Rectangle 339"/>
              <p:cNvSpPr>
                <a:spLocks noChangeArrowheads="1"/>
              </p:cNvSpPr>
              <p:nvPr userDrawn="1"/>
            </p:nvSpPr>
            <p:spPr bwMode="auto">
              <a:xfrm>
                <a:off x="144" y="48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08" name="Rectangle 340"/>
              <p:cNvSpPr>
                <a:spLocks noChangeArrowheads="1"/>
              </p:cNvSpPr>
              <p:nvPr userDrawn="1"/>
            </p:nvSpPr>
            <p:spPr bwMode="auto">
              <a:xfrm>
                <a:off x="192" y="52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09" name="Rectangle 341"/>
              <p:cNvSpPr>
                <a:spLocks noChangeArrowheads="1"/>
              </p:cNvSpPr>
              <p:nvPr userDrawn="1"/>
            </p:nvSpPr>
            <p:spPr bwMode="auto">
              <a:xfrm>
                <a:off x="0" y="62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10" name="Rectangle 342"/>
              <p:cNvSpPr>
                <a:spLocks noChangeArrowheads="1"/>
              </p:cNvSpPr>
              <p:nvPr userDrawn="1"/>
            </p:nvSpPr>
            <p:spPr bwMode="auto">
              <a:xfrm>
                <a:off x="48" y="57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11" name="Rectangle 343"/>
              <p:cNvSpPr>
                <a:spLocks noChangeArrowheads="1"/>
              </p:cNvSpPr>
              <p:nvPr userDrawn="1"/>
            </p:nvSpPr>
            <p:spPr bwMode="auto">
              <a:xfrm>
                <a:off x="96" y="62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12" name="Rectangle 344"/>
              <p:cNvSpPr>
                <a:spLocks noChangeArrowheads="1"/>
              </p:cNvSpPr>
              <p:nvPr userDrawn="1"/>
            </p:nvSpPr>
            <p:spPr bwMode="auto">
              <a:xfrm>
                <a:off x="144" y="57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13" name="Rectangle 345"/>
              <p:cNvSpPr>
                <a:spLocks noChangeArrowheads="1"/>
              </p:cNvSpPr>
              <p:nvPr userDrawn="1"/>
            </p:nvSpPr>
            <p:spPr bwMode="auto">
              <a:xfrm>
                <a:off x="192" y="62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14" name="Rectangle 346"/>
              <p:cNvSpPr>
                <a:spLocks noChangeArrowheads="1"/>
              </p:cNvSpPr>
              <p:nvPr userDrawn="1"/>
            </p:nvSpPr>
            <p:spPr bwMode="auto">
              <a:xfrm>
                <a:off x="0" y="72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15" name="Rectangle 347"/>
              <p:cNvSpPr>
                <a:spLocks noChangeArrowheads="1"/>
              </p:cNvSpPr>
              <p:nvPr userDrawn="1"/>
            </p:nvSpPr>
            <p:spPr bwMode="auto">
              <a:xfrm>
                <a:off x="48" y="67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16" name="Rectangle 348"/>
              <p:cNvSpPr>
                <a:spLocks noChangeArrowheads="1"/>
              </p:cNvSpPr>
              <p:nvPr userDrawn="1"/>
            </p:nvSpPr>
            <p:spPr bwMode="auto">
              <a:xfrm>
                <a:off x="96" y="72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17" name="Rectangle 349"/>
              <p:cNvSpPr>
                <a:spLocks noChangeArrowheads="1"/>
              </p:cNvSpPr>
              <p:nvPr userDrawn="1"/>
            </p:nvSpPr>
            <p:spPr bwMode="auto">
              <a:xfrm>
                <a:off x="144" y="67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18" name="Rectangle 350"/>
              <p:cNvSpPr>
                <a:spLocks noChangeArrowheads="1"/>
              </p:cNvSpPr>
              <p:nvPr userDrawn="1"/>
            </p:nvSpPr>
            <p:spPr bwMode="auto">
              <a:xfrm>
                <a:off x="192" y="72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</p:grpSp>
        <p:grpSp>
          <p:nvGrpSpPr>
            <p:cNvPr id="109919" name="Group 351"/>
            <p:cNvGrpSpPr>
              <a:grpSpLocks/>
            </p:cNvGrpSpPr>
            <p:nvPr userDrawn="1"/>
          </p:nvGrpSpPr>
          <p:grpSpPr bwMode="auto">
            <a:xfrm>
              <a:off x="0" y="1536"/>
              <a:ext cx="240" cy="768"/>
              <a:chOff x="0" y="0"/>
              <a:chExt cx="240" cy="768"/>
            </a:xfrm>
          </p:grpSpPr>
          <p:sp>
            <p:nvSpPr>
              <p:cNvPr id="109920" name="Rectangle 352"/>
              <p:cNvSpPr>
                <a:spLocks noChangeArrowheads="1"/>
              </p:cNvSpPr>
              <p:nvPr userDrawn="1"/>
            </p:nvSpPr>
            <p:spPr bwMode="auto">
              <a:xfrm>
                <a:off x="0" y="4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21" name="Rectangle 353"/>
              <p:cNvSpPr>
                <a:spLocks noChangeArrowheads="1"/>
              </p:cNvSpPr>
              <p:nvPr userDrawn="1"/>
            </p:nvSpPr>
            <p:spPr bwMode="auto">
              <a:xfrm>
                <a:off x="48" y="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22" name="Rectangle 354"/>
              <p:cNvSpPr>
                <a:spLocks noChangeArrowheads="1"/>
              </p:cNvSpPr>
              <p:nvPr userDrawn="1"/>
            </p:nvSpPr>
            <p:spPr bwMode="auto">
              <a:xfrm>
                <a:off x="96" y="4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23" name="Rectangle 355"/>
              <p:cNvSpPr>
                <a:spLocks noChangeArrowheads="1"/>
              </p:cNvSpPr>
              <p:nvPr userDrawn="1"/>
            </p:nvSpPr>
            <p:spPr bwMode="auto">
              <a:xfrm>
                <a:off x="144" y="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24" name="Rectangle 356"/>
              <p:cNvSpPr>
                <a:spLocks noChangeArrowheads="1"/>
              </p:cNvSpPr>
              <p:nvPr userDrawn="1"/>
            </p:nvSpPr>
            <p:spPr bwMode="auto">
              <a:xfrm>
                <a:off x="192" y="4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25" name="Rectangle 357"/>
              <p:cNvSpPr>
                <a:spLocks noChangeArrowheads="1"/>
              </p:cNvSpPr>
              <p:nvPr userDrawn="1"/>
            </p:nvSpPr>
            <p:spPr bwMode="auto">
              <a:xfrm>
                <a:off x="0" y="14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26" name="Rectangle 358"/>
              <p:cNvSpPr>
                <a:spLocks noChangeArrowheads="1"/>
              </p:cNvSpPr>
              <p:nvPr userDrawn="1"/>
            </p:nvSpPr>
            <p:spPr bwMode="auto">
              <a:xfrm>
                <a:off x="48" y="9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27" name="Rectangle 359"/>
              <p:cNvSpPr>
                <a:spLocks noChangeArrowheads="1"/>
              </p:cNvSpPr>
              <p:nvPr userDrawn="1"/>
            </p:nvSpPr>
            <p:spPr bwMode="auto">
              <a:xfrm>
                <a:off x="96" y="14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28" name="Rectangle 360"/>
              <p:cNvSpPr>
                <a:spLocks noChangeArrowheads="1"/>
              </p:cNvSpPr>
              <p:nvPr userDrawn="1"/>
            </p:nvSpPr>
            <p:spPr bwMode="auto">
              <a:xfrm>
                <a:off x="144" y="9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29" name="Rectangle 361"/>
              <p:cNvSpPr>
                <a:spLocks noChangeArrowheads="1"/>
              </p:cNvSpPr>
              <p:nvPr userDrawn="1"/>
            </p:nvSpPr>
            <p:spPr bwMode="auto">
              <a:xfrm>
                <a:off x="192" y="14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30" name="Rectangle 362"/>
              <p:cNvSpPr>
                <a:spLocks noChangeArrowheads="1"/>
              </p:cNvSpPr>
              <p:nvPr userDrawn="1"/>
            </p:nvSpPr>
            <p:spPr bwMode="auto">
              <a:xfrm>
                <a:off x="0" y="24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31" name="Rectangle 363"/>
              <p:cNvSpPr>
                <a:spLocks noChangeArrowheads="1"/>
              </p:cNvSpPr>
              <p:nvPr userDrawn="1"/>
            </p:nvSpPr>
            <p:spPr bwMode="auto">
              <a:xfrm>
                <a:off x="48" y="19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32" name="Rectangle 364"/>
              <p:cNvSpPr>
                <a:spLocks noChangeArrowheads="1"/>
              </p:cNvSpPr>
              <p:nvPr userDrawn="1"/>
            </p:nvSpPr>
            <p:spPr bwMode="auto">
              <a:xfrm>
                <a:off x="96" y="24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33" name="Rectangle 365"/>
              <p:cNvSpPr>
                <a:spLocks noChangeArrowheads="1"/>
              </p:cNvSpPr>
              <p:nvPr userDrawn="1"/>
            </p:nvSpPr>
            <p:spPr bwMode="auto">
              <a:xfrm>
                <a:off x="144" y="19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34" name="Rectangle 366"/>
              <p:cNvSpPr>
                <a:spLocks noChangeArrowheads="1"/>
              </p:cNvSpPr>
              <p:nvPr userDrawn="1"/>
            </p:nvSpPr>
            <p:spPr bwMode="auto">
              <a:xfrm>
                <a:off x="192" y="24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35" name="Rectangle 367"/>
              <p:cNvSpPr>
                <a:spLocks noChangeArrowheads="1"/>
              </p:cNvSpPr>
              <p:nvPr userDrawn="1"/>
            </p:nvSpPr>
            <p:spPr bwMode="auto">
              <a:xfrm>
                <a:off x="0" y="33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36" name="Rectangle 368"/>
              <p:cNvSpPr>
                <a:spLocks noChangeArrowheads="1"/>
              </p:cNvSpPr>
              <p:nvPr userDrawn="1"/>
            </p:nvSpPr>
            <p:spPr bwMode="auto">
              <a:xfrm>
                <a:off x="48" y="28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37" name="Rectangle 369"/>
              <p:cNvSpPr>
                <a:spLocks noChangeArrowheads="1"/>
              </p:cNvSpPr>
              <p:nvPr userDrawn="1"/>
            </p:nvSpPr>
            <p:spPr bwMode="auto">
              <a:xfrm>
                <a:off x="96" y="33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38" name="Rectangle 370"/>
              <p:cNvSpPr>
                <a:spLocks noChangeArrowheads="1"/>
              </p:cNvSpPr>
              <p:nvPr userDrawn="1"/>
            </p:nvSpPr>
            <p:spPr bwMode="auto">
              <a:xfrm>
                <a:off x="144" y="28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39" name="Rectangle 371"/>
              <p:cNvSpPr>
                <a:spLocks noChangeArrowheads="1"/>
              </p:cNvSpPr>
              <p:nvPr userDrawn="1"/>
            </p:nvSpPr>
            <p:spPr bwMode="auto">
              <a:xfrm>
                <a:off x="192" y="33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40" name="Rectangle 372"/>
              <p:cNvSpPr>
                <a:spLocks noChangeArrowheads="1"/>
              </p:cNvSpPr>
              <p:nvPr userDrawn="1"/>
            </p:nvSpPr>
            <p:spPr bwMode="auto">
              <a:xfrm>
                <a:off x="0" y="43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41" name="Rectangle 373"/>
              <p:cNvSpPr>
                <a:spLocks noChangeArrowheads="1"/>
              </p:cNvSpPr>
              <p:nvPr userDrawn="1"/>
            </p:nvSpPr>
            <p:spPr bwMode="auto">
              <a:xfrm>
                <a:off x="48" y="38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42" name="Rectangle 374"/>
              <p:cNvSpPr>
                <a:spLocks noChangeArrowheads="1"/>
              </p:cNvSpPr>
              <p:nvPr userDrawn="1"/>
            </p:nvSpPr>
            <p:spPr bwMode="auto">
              <a:xfrm>
                <a:off x="96" y="43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43" name="Rectangle 375"/>
              <p:cNvSpPr>
                <a:spLocks noChangeArrowheads="1"/>
              </p:cNvSpPr>
              <p:nvPr userDrawn="1"/>
            </p:nvSpPr>
            <p:spPr bwMode="auto">
              <a:xfrm>
                <a:off x="144" y="38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44" name="Rectangle 376"/>
              <p:cNvSpPr>
                <a:spLocks noChangeArrowheads="1"/>
              </p:cNvSpPr>
              <p:nvPr userDrawn="1"/>
            </p:nvSpPr>
            <p:spPr bwMode="auto">
              <a:xfrm>
                <a:off x="192" y="43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45" name="Rectangle 377"/>
              <p:cNvSpPr>
                <a:spLocks noChangeArrowheads="1"/>
              </p:cNvSpPr>
              <p:nvPr userDrawn="1"/>
            </p:nvSpPr>
            <p:spPr bwMode="auto">
              <a:xfrm>
                <a:off x="0" y="52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46" name="Rectangle 378"/>
              <p:cNvSpPr>
                <a:spLocks noChangeArrowheads="1"/>
              </p:cNvSpPr>
              <p:nvPr userDrawn="1"/>
            </p:nvSpPr>
            <p:spPr bwMode="auto">
              <a:xfrm>
                <a:off x="48" y="48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47" name="Rectangle 379"/>
              <p:cNvSpPr>
                <a:spLocks noChangeArrowheads="1"/>
              </p:cNvSpPr>
              <p:nvPr userDrawn="1"/>
            </p:nvSpPr>
            <p:spPr bwMode="auto">
              <a:xfrm>
                <a:off x="96" y="52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48" name="Rectangle 380"/>
              <p:cNvSpPr>
                <a:spLocks noChangeArrowheads="1"/>
              </p:cNvSpPr>
              <p:nvPr userDrawn="1"/>
            </p:nvSpPr>
            <p:spPr bwMode="auto">
              <a:xfrm>
                <a:off x="144" y="48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49" name="Rectangle 381"/>
              <p:cNvSpPr>
                <a:spLocks noChangeArrowheads="1"/>
              </p:cNvSpPr>
              <p:nvPr userDrawn="1"/>
            </p:nvSpPr>
            <p:spPr bwMode="auto">
              <a:xfrm>
                <a:off x="192" y="52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50" name="Rectangle 382"/>
              <p:cNvSpPr>
                <a:spLocks noChangeArrowheads="1"/>
              </p:cNvSpPr>
              <p:nvPr userDrawn="1"/>
            </p:nvSpPr>
            <p:spPr bwMode="auto">
              <a:xfrm>
                <a:off x="0" y="62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51" name="Rectangle 383"/>
              <p:cNvSpPr>
                <a:spLocks noChangeArrowheads="1"/>
              </p:cNvSpPr>
              <p:nvPr userDrawn="1"/>
            </p:nvSpPr>
            <p:spPr bwMode="auto">
              <a:xfrm>
                <a:off x="48" y="57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52" name="Rectangle 384"/>
              <p:cNvSpPr>
                <a:spLocks noChangeArrowheads="1"/>
              </p:cNvSpPr>
              <p:nvPr userDrawn="1"/>
            </p:nvSpPr>
            <p:spPr bwMode="auto">
              <a:xfrm>
                <a:off x="96" y="62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53" name="Rectangle 385"/>
              <p:cNvSpPr>
                <a:spLocks noChangeArrowheads="1"/>
              </p:cNvSpPr>
              <p:nvPr userDrawn="1"/>
            </p:nvSpPr>
            <p:spPr bwMode="auto">
              <a:xfrm>
                <a:off x="144" y="57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54" name="Rectangle 386"/>
              <p:cNvSpPr>
                <a:spLocks noChangeArrowheads="1"/>
              </p:cNvSpPr>
              <p:nvPr userDrawn="1"/>
            </p:nvSpPr>
            <p:spPr bwMode="auto">
              <a:xfrm>
                <a:off x="192" y="62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55" name="Rectangle 387"/>
              <p:cNvSpPr>
                <a:spLocks noChangeArrowheads="1"/>
              </p:cNvSpPr>
              <p:nvPr userDrawn="1"/>
            </p:nvSpPr>
            <p:spPr bwMode="auto">
              <a:xfrm>
                <a:off x="0" y="72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56" name="Rectangle 388"/>
              <p:cNvSpPr>
                <a:spLocks noChangeArrowheads="1"/>
              </p:cNvSpPr>
              <p:nvPr userDrawn="1"/>
            </p:nvSpPr>
            <p:spPr bwMode="auto">
              <a:xfrm>
                <a:off x="48" y="67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57" name="Rectangle 389"/>
              <p:cNvSpPr>
                <a:spLocks noChangeArrowheads="1"/>
              </p:cNvSpPr>
              <p:nvPr userDrawn="1"/>
            </p:nvSpPr>
            <p:spPr bwMode="auto">
              <a:xfrm>
                <a:off x="96" y="72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58" name="Rectangle 390"/>
              <p:cNvSpPr>
                <a:spLocks noChangeArrowheads="1"/>
              </p:cNvSpPr>
              <p:nvPr userDrawn="1"/>
            </p:nvSpPr>
            <p:spPr bwMode="auto">
              <a:xfrm>
                <a:off x="144" y="67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59" name="Rectangle 391"/>
              <p:cNvSpPr>
                <a:spLocks noChangeArrowheads="1"/>
              </p:cNvSpPr>
              <p:nvPr userDrawn="1"/>
            </p:nvSpPr>
            <p:spPr bwMode="auto">
              <a:xfrm>
                <a:off x="192" y="72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</p:grpSp>
        <p:grpSp>
          <p:nvGrpSpPr>
            <p:cNvPr id="109960" name="Group 392"/>
            <p:cNvGrpSpPr>
              <a:grpSpLocks/>
            </p:cNvGrpSpPr>
            <p:nvPr userDrawn="1"/>
          </p:nvGrpSpPr>
          <p:grpSpPr bwMode="auto">
            <a:xfrm>
              <a:off x="0" y="2304"/>
              <a:ext cx="240" cy="768"/>
              <a:chOff x="0" y="0"/>
              <a:chExt cx="240" cy="768"/>
            </a:xfrm>
          </p:grpSpPr>
          <p:sp>
            <p:nvSpPr>
              <p:cNvPr id="109961" name="Rectangle 393"/>
              <p:cNvSpPr>
                <a:spLocks noChangeArrowheads="1"/>
              </p:cNvSpPr>
              <p:nvPr userDrawn="1"/>
            </p:nvSpPr>
            <p:spPr bwMode="auto">
              <a:xfrm>
                <a:off x="0" y="4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62" name="Rectangle 394"/>
              <p:cNvSpPr>
                <a:spLocks noChangeArrowheads="1"/>
              </p:cNvSpPr>
              <p:nvPr userDrawn="1"/>
            </p:nvSpPr>
            <p:spPr bwMode="auto">
              <a:xfrm>
                <a:off x="48" y="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63" name="Rectangle 395"/>
              <p:cNvSpPr>
                <a:spLocks noChangeArrowheads="1"/>
              </p:cNvSpPr>
              <p:nvPr userDrawn="1"/>
            </p:nvSpPr>
            <p:spPr bwMode="auto">
              <a:xfrm>
                <a:off x="96" y="4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64" name="Rectangle 396"/>
              <p:cNvSpPr>
                <a:spLocks noChangeArrowheads="1"/>
              </p:cNvSpPr>
              <p:nvPr userDrawn="1"/>
            </p:nvSpPr>
            <p:spPr bwMode="auto">
              <a:xfrm>
                <a:off x="144" y="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65" name="Rectangle 397"/>
              <p:cNvSpPr>
                <a:spLocks noChangeArrowheads="1"/>
              </p:cNvSpPr>
              <p:nvPr userDrawn="1"/>
            </p:nvSpPr>
            <p:spPr bwMode="auto">
              <a:xfrm>
                <a:off x="192" y="4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66" name="Rectangle 398"/>
              <p:cNvSpPr>
                <a:spLocks noChangeArrowheads="1"/>
              </p:cNvSpPr>
              <p:nvPr userDrawn="1"/>
            </p:nvSpPr>
            <p:spPr bwMode="auto">
              <a:xfrm>
                <a:off x="0" y="14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67" name="Rectangle 399"/>
              <p:cNvSpPr>
                <a:spLocks noChangeArrowheads="1"/>
              </p:cNvSpPr>
              <p:nvPr userDrawn="1"/>
            </p:nvSpPr>
            <p:spPr bwMode="auto">
              <a:xfrm>
                <a:off x="48" y="9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68" name="Rectangle 400"/>
              <p:cNvSpPr>
                <a:spLocks noChangeArrowheads="1"/>
              </p:cNvSpPr>
              <p:nvPr userDrawn="1"/>
            </p:nvSpPr>
            <p:spPr bwMode="auto">
              <a:xfrm>
                <a:off x="96" y="14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69" name="Rectangle 401"/>
              <p:cNvSpPr>
                <a:spLocks noChangeArrowheads="1"/>
              </p:cNvSpPr>
              <p:nvPr userDrawn="1"/>
            </p:nvSpPr>
            <p:spPr bwMode="auto">
              <a:xfrm>
                <a:off x="144" y="9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70" name="Rectangle 402"/>
              <p:cNvSpPr>
                <a:spLocks noChangeArrowheads="1"/>
              </p:cNvSpPr>
              <p:nvPr userDrawn="1"/>
            </p:nvSpPr>
            <p:spPr bwMode="auto">
              <a:xfrm>
                <a:off x="192" y="14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71" name="Rectangle 403"/>
              <p:cNvSpPr>
                <a:spLocks noChangeArrowheads="1"/>
              </p:cNvSpPr>
              <p:nvPr userDrawn="1"/>
            </p:nvSpPr>
            <p:spPr bwMode="auto">
              <a:xfrm>
                <a:off x="0" y="24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72" name="Rectangle 404"/>
              <p:cNvSpPr>
                <a:spLocks noChangeArrowheads="1"/>
              </p:cNvSpPr>
              <p:nvPr userDrawn="1"/>
            </p:nvSpPr>
            <p:spPr bwMode="auto">
              <a:xfrm>
                <a:off x="48" y="19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73" name="Rectangle 405"/>
              <p:cNvSpPr>
                <a:spLocks noChangeArrowheads="1"/>
              </p:cNvSpPr>
              <p:nvPr userDrawn="1"/>
            </p:nvSpPr>
            <p:spPr bwMode="auto">
              <a:xfrm>
                <a:off x="96" y="24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74" name="Rectangle 406"/>
              <p:cNvSpPr>
                <a:spLocks noChangeArrowheads="1"/>
              </p:cNvSpPr>
              <p:nvPr userDrawn="1"/>
            </p:nvSpPr>
            <p:spPr bwMode="auto">
              <a:xfrm>
                <a:off x="144" y="19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75" name="Rectangle 407"/>
              <p:cNvSpPr>
                <a:spLocks noChangeArrowheads="1"/>
              </p:cNvSpPr>
              <p:nvPr userDrawn="1"/>
            </p:nvSpPr>
            <p:spPr bwMode="auto">
              <a:xfrm>
                <a:off x="192" y="24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76" name="Rectangle 408"/>
              <p:cNvSpPr>
                <a:spLocks noChangeArrowheads="1"/>
              </p:cNvSpPr>
              <p:nvPr userDrawn="1"/>
            </p:nvSpPr>
            <p:spPr bwMode="auto">
              <a:xfrm>
                <a:off x="0" y="33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77" name="Rectangle 409"/>
              <p:cNvSpPr>
                <a:spLocks noChangeArrowheads="1"/>
              </p:cNvSpPr>
              <p:nvPr userDrawn="1"/>
            </p:nvSpPr>
            <p:spPr bwMode="auto">
              <a:xfrm>
                <a:off x="48" y="28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78" name="Rectangle 410"/>
              <p:cNvSpPr>
                <a:spLocks noChangeArrowheads="1"/>
              </p:cNvSpPr>
              <p:nvPr userDrawn="1"/>
            </p:nvSpPr>
            <p:spPr bwMode="auto">
              <a:xfrm>
                <a:off x="96" y="33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79" name="Rectangle 411"/>
              <p:cNvSpPr>
                <a:spLocks noChangeArrowheads="1"/>
              </p:cNvSpPr>
              <p:nvPr userDrawn="1"/>
            </p:nvSpPr>
            <p:spPr bwMode="auto">
              <a:xfrm>
                <a:off x="144" y="28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80" name="Rectangle 412"/>
              <p:cNvSpPr>
                <a:spLocks noChangeArrowheads="1"/>
              </p:cNvSpPr>
              <p:nvPr userDrawn="1"/>
            </p:nvSpPr>
            <p:spPr bwMode="auto">
              <a:xfrm>
                <a:off x="192" y="33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81" name="Rectangle 413"/>
              <p:cNvSpPr>
                <a:spLocks noChangeArrowheads="1"/>
              </p:cNvSpPr>
              <p:nvPr userDrawn="1"/>
            </p:nvSpPr>
            <p:spPr bwMode="auto">
              <a:xfrm>
                <a:off x="0" y="43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82" name="Rectangle 414"/>
              <p:cNvSpPr>
                <a:spLocks noChangeArrowheads="1"/>
              </p:cNvSpPr>
              <p:nvPr userDrawn="1"/>
            </p:nvSpPr>
            <p:spPr bwMode="auto">
              <a:xfrm>
                <a:off x="48" y="38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83" name="Rectangle 415"/>
              <p:cNvSpPr>
                <a:spLocks noChangeArrowheads="1"/>
              </p:cNvSpPr>
              <p:nvPr userDrawn="1"/>
            </p:nvSpPr>
            <p:spPr bwMode="auto">
              <a:xfrm>
                <a:off x="96" y="43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84" name="Rectangle 416"/>
              <p:cNvSpPr>
                <a:spLocks noChangeArrowheads="1"/>
              </p:cNvSpPr>
              <p:nvPr userDrawn="1"/>
            </p:nvSpPr>
            <p:spPr bwMode="auto">
              <a:xfrm>
                <a:off x="144" y="38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85" name="Rectangle 417"/>
              <p:cNvSpPr>
                <a:spLocks noChangeArrowheads="1"/>
              </p:cNvSpPr>
              <p:nvPr userDrawn="1"/>
            </p:nvSpPr>
            <p:spPr bwMode="auto">
              <a:xfrm>
                <a:off x="192" y="43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86" name="Rectangle 418"/>
              <p:cNvSpPr>
                <a:spLocks noChangeArrowheads="1"/>
              </p:cNvSpPr>
              <p:nvPr userDrawn="1"/>
            </p:nvSpPr>
            <p:spPr bwMode="auto">
              <a:xfrm>
                <a:off x="0" y="52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87" name="Rectangle 419"/>
              <p:cNvSpPr>
                <a:spLocks noChangeArrowheads="1"/>
              </p:cNvSpPr>
              <p:nvPr userDrawn="1"/>
            </p:nvSpPr>
            <p:spPr bwMode="auto">
              <a:xfrm>
                <a:off x="48" y="48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88" name="Rectangle 420"/>
              <p:cNvSpPr>
                <a:spLocks noChangeArrowheads="1"/>
              </p:cNvSpPr>
              <p:nvPr userDrawn="1"/>
            </p:nvSpPr>
            <p:spPr bwMode="auto">
              <a:xfrm>
                <a:off x="96" y="52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89" name="Rectangle 421"/>
              <p:cNvSpPr>
                <a:spLocks noChangeArrowheads="1"/>
              </p:cNvSpPr>
              <p:nvPr userDrawn="1"/>
            </p:nvSpPr>
            <p:spPr bwMode="auto">
              <a:xfrm>
                <a:off x="144" y="48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90" name="Rectangle 422"/>
              <p:cNvSpPr>
                <a:spLocks noChangeArrowheads="1"/>
              </p:cNvSpPr>
              <p:nvPr userDrawn="1"/>
            </p:nvSpPr>
            <p:spPr bwMode="auto">
              <a:xfrm>
                <a:off x="192" y="52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91" name="Rectangle 423"/>
              <p:cNvSpPr>
                <a:spLocks noChangeArrowheads="1"/>
              </p:cNvSpPr>
              <p:nvPr userDrawn="1"/>
            </p:nvSpPr>
            <p:spPr bwMode="auto">
              <a:xfrm>
                <a:off x="0" y="62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92" name="Rectangle 424"/>
              <p:cNvSpPr>
                <a:spLocks noChangeArrowheads="1"/>
              </p:cNvSpPr>
              <p:nvPr userDrawn="1"/>
            </p:nvSpPr>
            <p:spPr bwMode="auto">
              <a:xfrm>
                <a:off x="48" y="57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93" name="Rectangle 425"/>
              <p:cNvSpPr>
                <a:spLocks noChangeArrowheads="1"/>
              </p:cNvSpPr>
              <p:nvPr userDrawn="1"/>
            </p:nvSpPr>
            <p:spPr bwMode="auto">
              <a:xfrm>
                <a:off x="96" y="62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94" name="Rectangle 426"/>
              <p:cNvSpPr>
                <a:spLocks noChangeArrowheads="1"/>
              </p:cNvSpPr>
              <p:nvPr userDrawn="1"/>
            </p:nvSpPr>
            <p:spPr bwMode="auto">
              <a:xfrm>
                <a:off x="144" y="57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95" name="Rectangle 427"/>
              <p:cNvSpPr>
                <a:spLocks noChangeArrowheads="1"/>
              </p:cNvSpPr>
              <p:nvPr userDrawn="1"/>
            </p:nvSpPr>
            <p:spPr bwMode="auto">
              <a:xfrm>
                <a:off x="192" y="62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96" name="Rectangle 428"/>
              <p:cNvSpPr>
                <a:spLocks noChangeArrowheads="1"/>
              </p:cNvSpPr>
              <p:nvPr userDrawn="1"/>
            </p:nvSpPr>
            <p:spPr bwMode="auto">
              <a:xfrm>
                <a:off x="0" y="72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97" name="Rectangle 429"/>
              <p:cNvSpPr>
                <a:spLocks noChangeArrowheads="1"/>
              </p:cNvSpPr>
              <p:nvPr userDrawn="1"/>
            </p:nvSpPr>
            <p:spPr bwMode="auto">
              <a:xfrm>
                <a:off x="48" y="67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98" name="Rectangle 430"/>
              <p:cNvSpPr>
                <a:spLocks noChangeArrowheads="1"/>
              </p:cNvSpPr>
              <p:nvPr userDrawn="1"/>
            </p:nvSpPr>
            <p:spPr bwMode="auto">
              <a:xfrm>
                <a:off x="96" y="72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09999" name="Rectangle 431"/>
              <p:cNvSpPr>
                <a:spLocks noChangeArrowheads="1"/>
              </p:cNvSpPr>
              <p:nvPr userDrawn="1"/>
            </p:nvSpPr>
            <p:spPr bwMode="auto">
              <a:xfrm>
                <a:off x="144" y="67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0000" name="Rectangle 432"/>
              <p:cNvSpPr>
                <a:spLocks noChangeArrowheads="1"/>
              </p:cNvSpPr>
              <p:nvPr userDrawn="1"/>
            </p:nvSpPr>
            <p:spPr bwMode="auto">
              <a:xfrm>
                <a:off x="192" y="72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</p:grpSp>
        <p:grpSp>
          <p:nvGrpSpPr>
            <p:cNvPr id="110001" name="Group 433"/>
            <p:cNvGrpSpPr>
              <a:grpSpLocks/>
            </p:cNvGrpSpPr>
            <p:nvPr userDrawn="1"/>
          </p:nvGrpSpPr>
          <p:grpSpPr bwMode="auto">
            <a:xfrm>
              <a:off x="0" y="3072"/>
              <a:ext cx="240" cy="768"/>
              <a:chOff x="0" y="3072"/>
              <a:chExt cx="240" cy="768"/>
            </a:xfrm>
          </p:grpSpPr>
          <p:sp>
            <p:nvSpPr>
              <p:cNvPr id="110002" name="Rectangle 434"/>
              <p:cNvSpPr>
                <a:spLocks noChangeArrowheads="1"/>
              </p:cNvSpPr>
              <p:nvPr userDrawn="1"/>
            </p:nvSpPr>
            <p:spPr bwMode="auto">
              <a:xfrm>
                <a:off x="0" y="312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0003" name="Rectangle 435"/>
              <p:cNvSpPr>
                <a:spLocks noChangeArrowheads="1"/>
              </p:cNvSpPr>
              <p:nvPr userDrawn="1"/>
            </p:nvSpPr>
            <p:spPr bwMode="auto">
              <a:xfrm>
                <a:off x="48" y="307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0004" name="Rectangle 436"/>
              <p:cNvSpPr>
                <a:spLocks noChangeArrowheads="1"/>
              </p:cNvSpPr>
              <p:nvPr userDrawn="1"/>
            </p:nvSpPr>
            <p:spPr bwMode="auto">
              <a:xfrm>
                <a:off x="96" y="312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0005" name="Rectangle 437"/>
              <p:cNvSpPr>
                <a:spLocks noChangeArrowheads="1"/>
              </p:cNvSpPr>
              <p:nvPr userDrawn="1"/>
            </p:nvSpPr>
            <p:spPr bwMode="auto">
              <a:xfrm>
                <a:off x="144" y="307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0006" name="Rectangle 438"/>
              <p:cNvSpPr>
                <a:spLocks noChangeArrowheads="1"/>
              </p:cNvSpPr>
              <p:nvPr userDrawn="1"/>
            </p:nvSpPr>
            <p:spPr bwMode="auto">
              <a:xfrm>
                <a:off x="192" y="312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0007" name="Rectangle 439"/>
              <p:cNvSpPr>
                <a:spLocks noChangeArrowheads="1"/>
              </p:cNvSpPr>
              <p:nvPr userDrawn="1"/>
            </p:nvSpPr>
            <p:spPr bwMode="auto">
              <a:xfrm>
                <a:off x="0" y="321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0008" name="Rectangle 440"/>
              <p:cNvSpPr>
                <a:spLocks noChangeArrowheads="1"/>
              </p:cNvSpPr>
              <p:nvPr userDrawn="1"/>
            </p:nvSpPr>
            <p:spPr bwMode="auto">
              <a:xfrm>
                <a:off x="48" y="316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0009" name="Rectangle 441"/>
              <p:cNvSpPr>
                <a:spLocks noChangeArrowheads="1"/>
              </p:cNvSpPr>
              <p:nvPr userDrawn="1"/>
            </p:nvSpPr>
            <p:spPr bwMode="auto">
              <a:xfrm>
                <a:off x="96" y="321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0010" name="Rectangle 442"/>
              <p:cNvSpPr>
                <a:spLocks noChangeArrowheads="1"/>
              </p:cNvSpPr>
              <p:nvPr userDrawn="1"/>
            </p:nvSpPr>
            <p:spPr bwMode="auto">
              <a:xfrm>
                <a:off x="144" y="316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0011" name="Rectangle 443"/>
              <p:cNvSpPr>
                <a:spLocks noChangeArrowheads="1"/>
              </p:cNvSpPr>
              <p:nvPr userDrawn="1"/>
            </p:nvSpPr>
            <p:spPr bwMode="auto">
              <a:xfrm>
                <a:off x="192" y="321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0012" name="Rectangle 444"/>
              <p:cNvSpPr>
                <a:spLocks noChangeArrowheads="1"/>
              </p:cNvSpPr>
              <p:nvPr userDrawn="1"/>
            </p:nvSpPr>
            <p:spPr bwMode="auto">
              <a:xfrm>
                <a:off x="0" y="331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0013" name="Rectangle 445"/>
              <p:cNvSpPr>
                <a:spLocks noChangeArrowheads="1"/>
              </p:cNvSpPr>
              <p:nvPr userDrawn="1"/>
            </p:nvSpPr>
            <p:spPr bwMode="auto">
              <a:xfrm>
                <a:off x="48" y="326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0014" name="Rectangle 446"/>
              <p:cNvSpPr>
                <a:spLocks noChangeArrowheads="1"/>
              </p:cNvSpPr>
              <p:nvPr userDrawn="1"/>
            </p:nvSpPr>
            <p:spPr bwMode="auto">
              <a:xfrm>
                <a:off x="96" y="331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0015" name="Rectangle 447"/>
              <p:cNvSpPr>
                <a:spLocks noChangeArrowheads="1"/>
              </p:cNvSpPr>
              <p:nvPr userDrawn="1"/>
            </p:nvSpPr>
            <p:spPr bwMode="auto">
              <a:xfrm>
                <a:off x="144" y="326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0016" name="Rectangle 448"/>
              <p:cNvSpPr>
                <a:spLocks noChangeArrowheads="1"/>
              </p:cNvSpPr>
              <p:nvPr userDrawn="1"/>
            </p:nvSpPr>
            <p:spPr bwMode="auto">
              <a:xfrm>
                <a:off x="192" y="331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0017" name="Rectangle 449"/>
              <p:cNvSpPr>
                <a:spLocks noChangeArrowheads="1"/>
              </p:cNvSpPr>
              <p:nvPr userDrawn="1"/>
            </p:nvSpPr>
            <p:spPr bwMode="auto">
              <a:xfrm>
                <a:off x="0" y="340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0018" name="Rectangle 450"/>
              <p:cNvSpPr>
                <a:spLocks noChangeArrowheads="1"/>
              </p:cNvSpPr>
              <p:nvPr userDrawn="1"/>
            </p:nvSpPr>
            <p:spPr bwMode="auto">
              <a:xfrm>
                <a:off x="48" y="336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0019" name="Rectangle 451"/>
              <p:cNvSpPr>
                <a:spLocks noChangeArrowheads="1"/>
              </p:cNvSpPr>
              <p:nvPr userDrawn="1"/>
            </p:nvSpPr>
            <p:spPr bwMode="auto">
              <a:xfrm>
                <a:off x="96" y="340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0020" name="Rectangle 452"/>
              <p:cNvSpPr>
                <a:spLocks noChangeArrowheads="1"/>
              </p:cNvSpPr>
              <p:nvPr userDrawn="1"/>
            </p:nvSpPr>
            <p:spPr bwMode="auto">
              <a:xfrm>
                <a:off x="144" y="336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0021" name="Rectangle 453"/>
              <p:cNvSpPr>
                <a:spLocks noChangeArrowheads="1"/>
              </p:cNvSpPr>
              <p:nvPr userDrawn="1"/>
            </p:nvSpPr>
            <p:spPr bwMode="auto">
              <a:xfrm>
                <a:off x="192" y="340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0022" name="Rectangle 454"/>
              <p:cNvSpPr>
                <a:spLocks noChangeArrowheads="1"/>
              </p:cNvSpPr>
              <p:nvPr userDrawn="1"/>
            </p:nvSpPr>
            <p:spPr bwMode="auto">
              <a:xfrm>
                <a:off x="0" y="350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0023" name="Rectangle 455"/>
              <p:cNvSpPr>
                <a:spLocks noChangeArrowheads="1"/>
              </p:cNvSpPr>
              <p:nvPr userDrawn="1"/>
            </p:nvSpPr>
            <p:spPr bwMode="auto">
              <a:xfrm>
                <a:off x="48" y="345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0024" name="Rectangle 456"/>
              <p:cNvSpPr>
                <a:spLocks noChangeArrowheads="1"/>
              </p:cNvSpPr>
              <p:nvPr userDrawn="1"/>
            </p:nvSpPr>
            <p:spPr bwMode="auto">
              <a:xfrm>
                <a:off x="96" y="350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0025" name="Rectangle 457"/>
              <p:cNvSpPr>
                <a:spLocks noChangeArrowheads="1"/>
              </p:cNvSpPr>
              <p:nvPr userDrawn="1"/>
            </p:nvSpPr>
            <p:spPr bwMode="auto">
              <a:xfrm>
                <a:off x="144" y="345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0026" name="Rectangle 458"/>
              <p:cNvSpPr>
                <a:spLocks noChangeArrowheads="1"/>
              </p:cNvSpPr>
              <p:nvPr userDrawn="1"/>
            </p:nvSpPr>
            <p:spPr bwMode="auto">
              <a:xfrm>
                <a:off x="192" y="350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0027" name="Rectangle 459"/>
              <p:cNvSpPr>
                <a:spLocks noChangeArrowheads="1"/>
              </p:cNvSpPr>
              <p:nvPr userDrawn="1"/>
            </p:nvSpPr>
            <p:spPr bwMode="auto">
              <a:xfrm>
                <a:off x="0" y="360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0028" name="Rectangle 460"/>
              <p:cNvSpPr>
                <a:spLocks noChangeArrowheads="1"/>
              </p:cNvSpPr>
              <p:nvPr userDrawn="1"/>
            </p:nvSpPr>
            <p:spPr bwMode="auto">
              <a:xfrm>
                <a:off x="48" y="355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0029" name="Rectangle 461"/>
              <p:cNvSpPr>
                <a:spLocks noChangeArrowheads="1"/>
              </p:cNvSpPr>
              <p:nvPr userDrawn="1"/>
            </p:nvSpPr>
            <p:spPr bwMode="auto">
              <a:xfrm>
                <a:off x="96" y="360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0030" name="Rectangle 462"/>
              <p:cNvSpPr>
                <a:spLocks noChangeArrowheads="1"/>
              </p:cNvSpPr>
              <p:nvPr userDrawn="1"/>
            </p:nvSpPr>
            <p:spPr bwMode="auto">
              <a:xfrm>
                <a:off x="144" y="355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0031" name="Rectangle 463"/>
              <p:cNvSpPr>
                <a:spLocks noChangeArrowheads="1"/>
              </p:cNvSpPr>
              <p:nvPr userDrawn="1"/>
            </p:nvSpPr>
            <p:spPr bwMode="auto">
              <a:xfrm>
                <a:off x="192" y="360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0032" name="Rectangle 464"/>
              <p:cNvSpPr>
                <a:spLocks noChangeArrowheads="1"/>
              </p:cNvSpPr>
              <p:nvPr userDrawn="1"/>
            </p:nvSpPr>
            <p:spPr bwMode="auto">
              <a:xfrm>
                <a:off x="0" y="369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0033" name="Rectangle 465"/>
              <p:cNvSpPr>
                <a:spLocks noChangeArrowheads="1"/>
              </p:cNvSpPr>
              <p:nvPr userDrawn="1"/>
            </p:nvSpPr>
            <p:spPr bwMode="auto">
              <a:xfrm>
                <a:off x="48" y="364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0034" name="Rectangle 466"/>
              <p:cNvSpPr>
                <a:spLocks noChangeArrowheads="1"/>
              </p:cNvSpPr>
              <p:nvPr userDrawn="1"/>
            </p:nvSpPr>
            <p:spPr bwMode="auto">
              <a:xfrm>
                <a:off x="96" y="369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0035" name="Rectangle 467"/>
              <p:cNvSpPr>
                <a:spLocks noChangeArrowheads="1"/>
              </p:cNvSpPr>
              <p:nvPr userDrawn="1"/>
            </p:nvSpPr>
            <p:spPr bwMode="auto">
              <a:xfrm>
                <a:off x="144" y="364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0036" name="Rectangle 468"/>
              <p:cNvSpPr>
                <a:spLocks noChangeArrowheads="1"/>
              </p:cNvSpPr>
              <p:nvPr userDrawn="1"/>
            </p:nvSpPr>
            <p:spPr bwMode="auto">
              <a:xfrm>
                <a:off x="192" y="369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0037" name="Rectangle 469"/>
              <p:cNvSpPr>
                <a:spLocks noChangeArrowheads="1"/>
              </p:cNvSpPr>
              <p:nvPr userDrawn="1"/>
            </p:nvSpPr>
            <p:spPr bwMode="auto">
              <a:xfrm>
                <a:off x="0" y="379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0038" name="Rectangle 470"/>
              <p:cNvSpPr>
                <a:spLocks noChangeArrowheads="1"/>
              </p:cNvSpPr>
              <p:nvPr userDrawn="1"/>
            </p:nvSpPr>
            <p:spPr bwMode="auto">
              <a:xfrm>
                <a:off x="48" y="374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0039" name="Rectangle 471"/>
              <p:cNvSpPr>
                <a:spLocks noChangeArrowheads="1"/>
              </p:cNvSpPr>
              <p:nvPr userDrawn="1"/>
            </p:nvSpPr>
            <p:spPr bwMode="auto">
              <a:xfrm>
                <a:off x="96" y="379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0040" name="Rectangle 472"/>
              <p:cNvSpPr>
                <a:spLocks noChangeArrowheads="1"/>
              </p:cNvSpPr>
              <p:nvPr userDrawn="1"/>
            </p:nvSpPr>
            <p:spPr bwMode="auto">
              <a:xfrm>
                <a:off x="144" y="374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0041" name="Rectangle 473"/>
              <p:cNvSpPr>
                <a:spLocks noChangeArrowheads="1"/>
              </p:cNvSpPr>
              <p:nvPr userDrawn="1"/>
            </p:nvSpPr>
            <p:spPr bwMode="auto">
              <a:xfrm>
                <a:off x="192" y="379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</p:grpSp>
        <p:grpSp>
          <p:nvGrpSpPr>
            <p:cNvPr id="110042" name="Group 474"/>
            <p:cNvGrpSpPr>
              <a:grpSpLocks/>
            </p:cNvGrpSpPr>
            <p:nvPr userDrawn="1"/>
          </p:nvGrpSpPr>
          <p:grpSpPr bwMode="auto">
            <a:xfrm>
              <a:off x="0" y="3840"/>
              <a:ext cx="240" cy="480"/>
              <a:chOff x="0" y="3840"/>
              <a:chExt cx="240" cy="480"/>
            </a:xfrm>
          </p:grpSpPr>
          <p:sp>
            <p:nvSpPr>
              <p:cNvPr id="110043" name="Rectangle 475"/>
              <p:cNvSpPr>
                <a:spLocks noChangeArrowheads="1"/>
              </p:cNvSpPr>
              <p:nvPr userDrawn="1"/>
            </p:nvSpPr>
            <p:spPr bwMode="auto">
              <a:xfrm>
                <a:off x="0" y="388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0044" name="Rectangle 476"/>
              <p:cNvSpPr>
                <a:spLocks noChangeArrowheads="1"/>
              </p:cNvSpPr>
              <p:nvPr userDrawn="1"/>
            </p:nvSpPr>
            <p:spPr bwMode="auto">
              <a:xfrm>
                <a:off x="48" y="384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0045" name="Rectangle 477"/>
              <p:cNvSpPr>
                <a:spLocks noChangeArrowheads="1"/>
              </p:cNvSpPr>
              <p:nvPr userDrawn="1"/>
            </p:nvSpPr>
            <p:spPr bwMode="auto">
              <a:xfrm>
                <a:off x="96" y="388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0046" name="Rectangle 478"/>
              <p:cNvSpPr>
                <a:spLocks noChangeArrowheads="1"/>
              </p:cNvSpPr>
              <p:nvPr userDrawn="1"/>
            </p:nvSpPr>
            <p:spPr bwMode="auto">
              <a:xfrm>
                <a:off x="144" y="384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0047" name="Rectangle 479"/>
              <p:cNvSpPr>
                <a:spLocks noChangeArrowheads="1"/>
              </p:cNvSpPr>
              <p:nvPr userDrawn="1"/>
            </p:nvSpPr>
            <p:spPr bwMode="auto">
              <a:xfrm>
                <a:off x="192" y="388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0048" name="Rectangle 480"/>
              <p:cNvSpPr>
                <a:spLocks noChangeArrowheads="1"/>
              </p:cNvSpPr>
              <p:nvPr userDrawn="1"/>
            </p:nvSpPr>
            <p:spPr bwMode="auto">
              <a:xfrm>
                <a:off x="0" y="398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0049" name="Rectangle 481"/>
              <p:cNvSpPr>
                <a:spLocks noChangeArrowheads="1"/>
              </p:cNvSpPr>
              <p:nvPr userDrawn="1"/>
            </p:nvSpPr>
            <p:spPr bwMode="auto">
              <a:xfrm>
                <a:off x="48" y="393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0050" name="Rectangle 482"/>
              <p:cNvSpPr>
                <a:spLocks noChangeArrowheads="1"/>
              </p:cNvSpPr>
              <p:nvPr userDrawn="1"/>
            </p:nvSpPr>
            <p:spPr bwMode="auto">
              <a:xfrm>
                <a:off x="96" y="398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0051" name="Rectangle 483"/>
              <p:cNvSpPr>
                <a:spLocks noChangeArrowheads="1"/>
              </p:cNvSpPr>
              <p:nvPr userDrawn="1"/>
            </p:nvSpPr>
            <p:spPr bwMode="auto">
              <a:xfrm>
                <a:off x="144" y="393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0052" name="Rectangle 484"/>
              <p:cNvSpPr>
                <a:spLocks noChangeArrowheads="1"/>
              </p:cNvSpPr>
              <p:nvPr userDrawn="1"/>
            </p:nvSpPr>
            <p:spPr bwMode="auto">
              <a:xfrm>
                <a:off x="192" y="398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0053" name="Rectangle 485"/>
              <p:cNvSpPr>
                <a:spLocks noChangeArrowheads="1"/>
              </p:cNvSpPr>
              <p:nvPr userDrawn="1"/>
            </p:nvSpPr>
            <p:spPr bwMode="auto">
              <a:xfrm>
                <a:off x="0" y="408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0054" name="Rectangle 486"/>
              <p:cNvSpPr>
                <a:spLocks noChangeArrowheads="1"/>
              </p:cNvSpPr>
              <p:nvPr userDrawn="1"/>
            </p:nvSpPr>
            <p:spPr bwMode="auto">
              <a:xfrm>
                <a:off x="48" y="403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0055" name="Rectangle 487"/>
              <p:cNvSpPr>
                <a:spLocks noChangeArrowheads="1"/>
              </p:cNvSpPr>
              <p:nvPr userDrawn="1"/>
            </p:nvSpPr>
            <p:spPr bwMode="auto">
              <a:xfrm>
                <a:off x="96" y="408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0056" name="Rectangle 488"/>
              <p:cNvSpPr>
                <a:spLocks noChangeArrowheads="1"/>
              </p:cNvSpPr>
              <p:nvPr userDrawn="1"/>
            </p:nvSpPr>
            <p:spPr bwMode="auto">
              <a:xfrm>
                <a:off x="144" y="403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0057" name="Rectangle 489"/>
              <p:cNvSpPr>
                <a:spLocks noChangeArrowheads="1"/>
              </p:cNvSpPr>
              <p:nvPr userDrawn="1"/>
            </p:nvSpPr>
            <p:spPr bwMode="auto">
              <a:xfrm>
                <a:off x="192" y="4080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0058" name="Rectangle 490"/>
              <p:cNvSpPr>
                <a:spLocks noChangeArrowheads="1"/>
              </p:cNvSpPr>
              <p:nvPr userDrawn="1"/>
            </p:nvSpPr>
            <p:spPr bwMode="auto">
              <a:xfrm>
                <a:off x="0" y="417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0059" name="Rectangle 491"/>
              <p:cNvSpPr>
                <a:spLocks noChangeArrowheads="1"/>
              </p:cNvSpPr>
              <p:nvPr userDrawn="1"/>
            </p:nvSpPr>
            <p:spPr bwMode="auto">
              <a:xfrm>
                <a:off x="48" y="412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0060" name="Rectangle 492"/>
              <p:cNvSpPr>
                <a:spLocks noChangeArrowheads="1"/>
              </p:cNvSpPr>
              <p:nvPr userDrawn="1"/>
            </p:nvSpPr>
            <p:spPr bwMode="auto">
              <a:xfrm>
                <a:off x="96" y="417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0061" name="Rectangle 493"/>
              <p:cNvSpPr>
                <a:spLocks noChangeArrowheads="1"/>
              </p:cNvSpPr>
              <p:nvPr userDrawn="1"/>
            </p:nvSpPr>
            <p:spPr bwMode="auto">
              <a:xfrm>
                <a:off x="144" y="4128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0062" name="Rectangle 494"/>
              <p:cNvSpPr>
                <a:spLocks noChangeArrowheads="1"/>
              </p:cNvSpPr>
              <p:nvPr userDrawn="1"/>
            </p:nvSpPr>
            <p:spPr bwMode="auto">
              <a:xfrm>
                <a:off x="192" y="4176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0063" name="Rectangle 495"/>
              <p:cNvSpPr>
                <a:spLocks noChangeArrowheads="1"/>
              </p:cNvSpPr>
              <p:nvPr userDrawn="1"/>
            </p:nvSpPr>
            <p:spPr bwMode="auto">
              <a:xfrm>
                <a:off x="0" y="427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0064" name="Rectangle 496"/>
              <p:cNvSpPr>
                <a:spLocks noChangeArrowheads="1"/>
              </p:cNvSpPr>
              <p:nvPr userDrawn="1"/>
            </p:nvSpPr>
            <p:spPr bwMode="auto">
              <a:xfrm>
                <a:off x="48" y="422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0065" name="Rectangle 497"/>
              <p:cNvSpPr>
                <a:spLocks noChangeArrowheads="1"/>
              </p:cNvSpPr>
              <p:nvPr userDrawn="1"/>
            </p:nvSpPr>
            <p:spPr bwMode="auto">
              <a:xfrm>
                <a:off x="96" y="427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0066" name="Rectangle 498"/>
              <p:cNvSpPr>
                <a:spLocks noChangeArrowheads="1"/>
              </p:cNvSpPr>
              <p:nvPr userDrawn="1"/>
            </p:nvSpPr>
            <p:spPr bwMode="auto">
              <a:xfrm>
                <a:off x="144" y="4224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0067" name="Rectangle 499"/>
              <p:cNvSpPr>
                <a:spLocks noChangeArrowheads="1"/>
              </p:cNvSpPr>
              <p:nvPr userDrawn="1"/>
            </p:nvSpPr>
            <p:spPr bwMode="auto">
              <a:xfrm>
                <a:off x="192" y="4272"/>
                <a:ext cx="48" cy="48"/>
              </a:xfrm>
              <a:prstGeom prst="rect">
                <a:avLst/>
              </a:prstGeom>
              <a:solidFill>
                <a:srgbClr val="0CCA7D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</p:grpSp>
      </p:grpSp>
      <p:sp>
        <p:nvSpPr>
          <p:cNvPr id="110068" name="Line 500"/>
          <p:cNvSpPr>
            <a:spLocks noChangeShapeType="1"/>
          </p:cNvSpPr>
          <p:nvPr/>
        </p:nvSpPr>
        <p:spPr bwMode="auto">
          <a:xfrm>
            <a:off x="683568" y="188640"/>
            <a:ext cx="648072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diamond" w="lg" len="lg"/>
            <a:tailEnd/>
          </a:ln>
          <a:effectLst/>
        </p:spPr>
        <p:txBody>
          <a:bodyPr/>
          <a:lstStyle/>
          <a:p>
            <a:endParaRPr lang="ko-KR" altLang="en-US" dirty="0"/>
          </a:p>
        </p:txBody>
      </p:sp>
      <p:sp>
        <p:nvSpPr>
          <p:cNvPr id="110069" name="Line 501"/>
          <p:cNvSpPr>
            <a:spLocks noChangeShapeType="1"/>
          </p:cNvSpPr>
          <p:nvPr/>
        </p:nvSpPr>
        <p:spPr bwMode="auto">
          <a:xfrm>
            <a:off x="611560" y="188640"/>
            <a:ext cx="720080" cy="0"/>
          </a:xfrm>
          <a:prstGeom prst="line">
            <a:avLst/>
          </a:prstGeom>
          <a:noFill/>
          <a:ln w="38100">
            <a:solidFill>
              <a:srgbClr val="003300"/>
            </a:solidFill>
            <a:round/>
            <a:headEnd type="diamond" w="lg" len="lg"/>
            <a:tailEnd/>
          </a:ln>
          <a:effectLst/>
        </p:spPr>
        <p:txBody>
          <a:bodyPr/>
          <a:lstStyle/>
          <a:p>
            <a:endParaRPr lang="ko-KR" altLang="en-US" dirty="0"/>
          </a:p>
        </p:txBody>
      </p:sp>
      <p:sp>
        <p:nvSpPr>
          <p:cNvPr id="110070" name="Line 502"/>
          <p:cNvSpPr>
            <a:spLocks noChangeShapeType="1"/>
          </p:cNvSpPr>
          <p:nvPr/>
        </p:nvSpPr>
        <p:spPr bwMode="auto">
          <a:xfrm flipV="1">
            <a:off x="539552" y="188640"/>
            <a:ext cx="648072" cy="0"/>
          </a:xfrm>
          <a:prstGeom prst="line">
            <a:avLst/>
          </a:prstGeom>
          <a:noFill/>
          <a:ln w="38100">
            <a:solidFill>
              <a:srgbClr val="32C832"/>
            </a:solidFill>
            <a:round/>
            <a:headEnd type="diamond" w="lg" len="lg"/>
            <a:tailEnd/>
          </a:ln>
          <a:effectLst/>
        </p:spPr>
        <p:txBody>
          <a:bodyPr/>
          <a:lstStyle/>
          <a:p>
            <a:endParaRPr lang="ko-KR" altLang="en-US" dirty="0"/>
          </a:p>
        </p:txBody>
      </p:sp>
      <p:sp>
        <p:nvSpPr>
          <p:cNvPr id="110071" name="Line 503"/>
          <p:cNvSpPr>
            <a:spLocks noChangeShapeType="1"/>
          </p:cNvSpPr>
          <p:nvPr/>
        </p:nvSpPr>
        <p:spPr bwMode="auto">
          <a:xfrm flipV="1">
            <a:off x="467544" y="188640"/>
            <a:ext cx="648072" cy="0"/>
          </a:xfrm>
          <a:prstGeom prst="line">
            <a:avLst/>
          </a:prstGeom>
          <a:noFill/>
          <a:ln w="38100" cap="rnd">
            <a:solidFill>
              <a:srgbClr val="009900"/>
            </a:solidFill>
            <a:prstDash val="sysDot"/>
            <a:round/>
            <a:headEnd type="diamond" w="lg" len="lg"/>
            <a:tailEnd/>
          </a:ln>
          <a:effectLst/>
        </p:spPr>
        <p:txBody>
          <a:bodyPr/>
          <a:lstStyle/>
          <a:p>
            <a:endParaRPr lang="ko-KR" altLang="en-US" dirty="0"/>
          </a:p>
        </p:txBody>
      </p:sp>
      <p:grpSp>
        <p:nvGrpSpPr>
          <p:cNvPr id="110072" name="Group 504"/>
          <p:cNvGrpSpPr>
            <a:grpSpLocks/>
          </p:cNvGrpSpPr>
          <p:nvPr/>
        </p:nvGrpSpPr>
        <p:grpSpPr bwMode="auto">
          <a:xfrm rot="5400000">
            <a:off x="323529" y="5229201"/>
            <a:ext cx="1440158" cy="1296143"/>
            <a:chOff x="4592" y="2976"/>
            <a:chExt cx="1070" cy="1148"/>
          </a:xfrm>
        </p:grpSpPr>
        <p:grpSp>
          <p:nvGrpSpPr>
            <p:cNvPr id="110073" name="Group 505"/>
            <p:cNvGrpSpPr>
              <a:grpSpLocks/>
            </p:cNvGrpSpPr>
            <p:nvPr userDrawn="1"/>
          </p:nvGrpSpPr>
          <p:grpSpPr bwMode="auto">
            <a:xfrm>
              <a:off x="4592" y="3770"/>
              <a:ext cx="916" cy="354"/>
              <a:chOff x="1930" y="2868"/>
              <a:chExt cx="3175" cy="1226"/>
            </a:xfrm>
          </p:grpSpPr>
          <p:sp>
            <p:nvSpPr>
              <p:cNvPr id="110074" name="AutoShape 506"/>
              <p:cNvSpPr>
                <a:spLocks noChangeArrowheads="1"/>
              </p:cNvSpPr>
              <p:nvPr userDrawn="1"/>
            </p:nvSpPr>
            <p:spPr bwMode="auto">
              <a:xfrm rot="16200000">
                <a:off x="1848" y="2950"/>
                <a:ext cx="1226" cy="1061"/>
              </a:xfrm>
              <a:prstGeom prst="hexagon">
                <a:avLst>
                  <a:gd name="adj" fmla="val 28888"/>
                  <a:gd name="vf" fmla="val 115470"/>
                </a:avLst>
              </a:prstGeom>
              <a:solidFill>
                <a:srgbClr val="008000">
                  <a:alpha val="50000"/>
                </a:srgbClr>
              </a:solidFill>
              <a:ln w="25400" algn="ctr">
                <a:solidFill>
                  <a:srgbClr val="3399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0075" name="AutoShape 507"/>
              <p:cNvSpPr>
                <a:spLocks noChangeArrowheads="1"/>
              </p:cNvSpPr>
              <p:nvPr userDrawn="1"/>
            </p:nvSpPr>
            <p:spPr bwMode="auto">
              <a:xfrm rot="16200000">
                <a:off x="2904" y="2950"/>
                <a:ext cx="1226" cy="1061"/>
              </a:xfrm>
              <a:prstGeom prst="hexagon">
                <a:avLst>
                  <a:gd name="adj" fmla="val 28888"/>
                  <a:gd name="vf" fmla="val 115470"/>
                </a:avLst>
              </a:prstGeom>
              <a:solidFill>
                <a:srgbClr val="76FA99">
                  <a:alpha val="50000"/>
                </a:srgbClr>
              </a:solidFill>
              <a:ln w="25400" algn="ctr">
                <a:solidFill>
                  <a:srgbClr val="3399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0076" name="AutoShape 508"/>
              <p:cNvSpPr>
                <a:spLocks noChangeArrowheads="1"/>
              </p:cNvSpPr>
              <p:nvPr userDrawn="1"/>
            </p:nvSpPr>
            <p:spPr bwMode="auto">
              <a:xfrm rot="16200000">
                <a:off x="3962" y="2950"/>
                <a:ext cx="1226" cy="1061"/>
              </a:xfrm>
              <a:prstGeom prst="hexagon">
                <a:avLst>
                  <a:gd name="adj" fmla="val 28888"/>
                  <a:gd name="vf" fmla="val 115470"/>
                </a:avLst>
              </a:prstGeom>
              <a:solidFill>
                <a:srgbClr val="0CCA7D">
                  <a:alpha val="50000"/>
                </a:srgbClr>
              </a:solidFill>
              <a:ln w="25400" algn="ctr">
                <a:solidFill>
                  <a:srgbClr val="3399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</p:grpSp>
        <p:sp>
          <p:nvSpPr>
            <p:cNvPr id="110077" name="AutoShape 509"/>
            <p:cNvSpPr>
              <a:spLocks noChangeArrowheads="1"/>
            </p:cNvSpPr>
            <p:nvPr userDrawn="1"/>
          </p:nvSpPr>
          <p:spPr bwMode="auto">
            <a:xfrm rot="16200000">
              <a:off x="5332" y="3530"/>
              <a:ext cx="354" cy="306"/>
            </a:xfrm>
            <a:prstGeom prst="hexagon">
              <a:avLst>
                <a:gd name="adj" fmla="val 28922"/>
                <a:gd name="vf" fmla="val 115470"/>
              </a:avLst>
            </a:prstGeom>
            <a:solidFill>
              <a:srgbClr val="32C832">
                <a:alpha val="50000"/>
              </a:srgbClr>
            </a:solidFill>
            <a:ln w="25400" algn="ctr">
              <a:solidFill>
                <a:srgbClr val="3399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110078" name="AutoShape 510"/>
            <p:cNvSpPr>
              <a:spLocks noChangeArrowheads="1"/>
            </p:cNvSpPr>
            <p:nvPr userDrawn="1"/>
          </p:nvSpPr>
          <p:spPr bwMode="auto">
            <a:xfrm rot="16200000">
              <a:off x="5177" y="3264"/>
              <a:ext cx="354" cy="306"/>
            </a:xfrm>
            <a:prstGeom prst="hexagon">
              <a:avLst>
                <a:gd name="adj" fmla="val 28922"/>
                <a:gd name="vf" fmla="val 115470"/>
              </a:avLst>
            </a:prstGeom>
            <a:solidFill>
              <a:srgbClr val="32C832">
                <a:alpha val="50000"/>
              </a:srgbClr>
            </a:solidFill>
            <a:ln w="25400" algn="ctr">
              <a:solidFill>
                <a:srgbClr val="3399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110079" name="AutoShape 511"/>
            <p:cNvSpPr>
              <a:spLocks noChangeArrowheads="1"/>
            </p:cNvSpPr>
            <p:nvPr userDrawn="1"/>
          </p:nvSpPr>
          <p:spPr bwMode="auto">
            <a:xfrm rot="16200000">
              <a:off x="5331" y="3000"/>
              <a:ext cx="354" cy="306"/>
            </a:xfrm>
            <a:prstGeom prst="hexagon">
              <a:avLst>
                <a:gd name="adj" fmla="val 28922"/>
                <a:gd name="vf" fmla="val 115470"/>
              </a:avLst>
            </a:prstGeom>
            <a:solidFill>
              <a:srgbClr val="76FA99">
                <a:alpha val="50000"/>
              </a:srgbClr>
            </a:solidFill>
            <a:ln w="25400" algn="ctr">
              <a:solidFill>
                <a:srgbClr val="3399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/>
            </a:p>
          </p:txBody>
        </p:sp>
      </p:grpSp>
      <p:sp>
        <p:nvSpPr>
          <p:cNvPr id="110081" name="AutoShape 513"/>
          <p:cNvSpPr>
            <a:spLocks noChangeArrowheads="1"/>
          </p:cNvSpPr>
          <p:nvPr/>
        </p:nvSpPr>
        <p:spPr bwMode="auto">
          <a:xfrm rot="10800000" flipV="1">
            <a:off x="7380312" y="1196751"/>
            <a:ext cx="1337320" cy="45719"/>
          </a:xfrm>
          <a:prstGeom prst="parallelogram">
            <a:avLst>
              <a:gd name="adj" fmla="val 166625"/>
            </a:avLst>
          </a:prstGeom>
          <a:solidFill>
            <a:srgbClr val="009900">
              <a:alpha val="70000"/>
            </a:srgbClr>
          </a:solidFill>
          <a:ln w="34925" algn="ctr">
            <a:solidFill>
              <a:srgbClr val="3399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grpSp>
        <p:nvGrpSpPr>
          <p:cNvPr id="110129" name="Group 561"/>
          <p:cNvGrpSpPr>
            <a:grpSpLocks/>
          </p:cNvGrpSpPr>
          <p:nvPr/>
        </p:nvGrpSpPr>
        <p:grpSpPr bwMode="auto">
          <a:xfrm>
            <a:off x="7524328" y="548680"/>
            <a:ext cx="1231173" cy="576064"/>
            <a:chOff x="242" y="77"/>
            <a:chExt cx="1203" cy="547"/>
          </a:xfrm>
        </p:grpSpPr>
        <p:grpSp>
          <p:nvGrpSpPr>
            <p:cNvPr id="110082" name="Group 514"/>
            <p:cNvGrpSpPr>
              <a:grpSpLocks/>
            </p:cNvGrpSpPr>
            <p:nvPr userDrawn="1"/>
          </p:nvGrpSpPr>
          <p:grpSpPr bwMode="auto">
            <a:xfrm rot="5400000">
              <a:off x="628" y="-192"/>
              <a:ext cx="481" cy="1152"/>
              <a:chOff x="80" y="115"/>
              <a:chExt cx="454" cy="1154"/>
            </a:xfrm>
          </p:grpSpPr>
          <p:sp>
            <p:nvSpPr>
              <p:cNvPr id="110083" name="AutoShape 515"/>
              <p:cNvSpPr>
                <a:spLocks noChangeArrowheads="1"/>
              </p:cNvSpPr>
              <p:nvPr userDrawn="1"/>
            </p:nvSpPr>
            <p:spPr bwMode="auto">
              <a:xfrm rot="16200000">
                <a:off x="69" y="139"/>
                <a:ext cx="354" cy="306"/>
              </a:xfrm>
              <a:prstGeom prst="hexagon">
                <a:avLst>
                  <a:gd name="adj" fmla="val 28922"/>
                  <a:gd name="vf" fmla="val 115470"/>
                </a:avLst>
              </a:prstGeom>
              <a:solidFill>
                <a:srgbClr val="009900">
                  <a:alpha val="50000"/>
                </a:srgbClr>
              </a:solidFill>
              <a:ln w="34925" algn="ctr">
                <a:solidFill>
                  <a:srgbClr val="3399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0084" name="AutoShape 516"/>
              <p:cNvSpPr>
                <a:spLocks noChangeArrowheads="1"/>
              </p:cNvSpPr>
              <p:nvPr userDrawn="1"/>
            </p:nvSpPr>
            <p:spPr bwMode="auto">
              <a:xfrm rot="15900243">
                <a:off x="222" y="428"/>
                <a:ext cx="359" cy="255"/>
              </a:xfrm>
              <a:prstGeom prst="hexagon">
                <a:avLst>
                  <a:gd name="adj" fmla="val 28922"/>
                  <a:gd name="vf" fmla="val 115470"/>
                </a:avLst>
              </a:prstGeom>
              <a:solidFill>
                <a:srgbClr val="009900">
                  <a:alpha val="50000"/>
                </a:srgbClr>
              </a:solidFill>
              <a:ln w="34925" algn="ctr">
                <a:solidFill>
                  <a:srgbClr val="3399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0085" name="AutoShape 517"/>
              <p:cNvSpPr>
                <a:spLocks noChangeArrowheads="1"/>
              </p:cNvSpPr>
              <p:nvPr userDrawn="1"/>
            </p:nvSpPr>
            <p:spPr bwMode="auto">
              <a:xfrm rot="16200000">
                <a:off x="56" y="670"/>
                <a:ext cx="354" cy="306"/>
              </a:xfrm>
              <a:prstGeom prst="hexagon">
                <a:avLst>
                  <a:gd name="adj" fmla="val 28922"/>
                  <a:gd name="vf" fmla="val 115470"/>
                </a:avLst>
              </a:prstGeom>
              <a:solidFill>
                <a:srgbClr val="009900">
                  <a:alpha val="50000"/>
                </a:srgbClr>
              </a:solidFill>
              <a:ln w="34925" algn="ctr">
                <a:solidFill>
                  <a:srgbClr val="3399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0086" name="AutoShape 518"/>
              <p:cNvSpPr>
                <a:spLocks noChangeArrowheads="1"/>
              </p:cNvSpPr>
              <p:nvPr userDrawn="1"/>
            </p:nvSpPr>
            <p:spPr bwMode="auto">
              <a:xfrm rot="16200000">
                <a:off x="204" y="939"/>
                <a:ext cx="354" cy="306"/>
              </a:xfrm>
              <a:prstGeom prst="hexagon">
                <a:avLst>
                  <a:gd name="adj" fmla="val 28922"/>
                  <a:gd name="vf" fmla="val 115470"/>
                </a:avLst>
              </a:prstGeom>
              <a:solidFill>
                <a:srgbClr val="009900">
                  <a:alpha val="50000"/>
                </a:srgbClr>
              </a:solidFill>
              <a:ln w="34925" algn="ctr">
                <a:solidFill>
                  <a:srgbClr val="3399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</p:grpSp>
        <p:grpSp>
          <p:nvGrpSpPr>
            <p:cNvPr id="110087" name="Group 519"/>
            <p:cNvGrpSpPr>
              <a:grpSpLocks/>
            </p:cNvGrpSpPr>
            <p:nvPr userDrawn="1"/>
          </p:nvGrpSpPr>
          <p:grpSpPr bwMode="auto">
            <a:xfrm rot="5400000">
              <a:off x="574" y="-255"/>
              <a:ext cx="488" cy="1152"/>
              <a:chOff x="79" y="115"/>
              <a:chExt cx="460" cy="1154"/>
            </a:xfrm>
          </p:grpSpPr>
          <p:sp>
            <p:nvSpPr>
              <p:cNvPr id="110088" name="AutoShape 520"/>
              <p:cNvSpPr>
                <a:spLocks noChangeArrowheads="1"/>
              </p:cNvSpPr>
              <p:nvPr userDrawn="1"/>
            </p:nvSpPr>
            <p:spPr bwMode="auto">
              <a:xfrm rot="16200000">
                <a:off x="69" y="139"/>
                <a:ext cx="354" cy="306"/>
              </a:xfrm>
              <a:prstGeom prst="hexagon">
                <a:avLst>
                  <a:gd name="adj" fmla="val 28922"/>
                  <a:gd name="vf" fmla="val 115470"/>
                </a:avLst>
              </a:prstGeom>
              <a:solidFill>
                <a:srgbClr val="DDF9DB">
                  <a:alpha val="60001"/>
                </a:srgbClr>
              </a:solidFill>
              <a:ln w="25400" algn="ctr">
                <a:solidFill>
                  <a:srgbClr val="3399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0089" name="AutoShape 521"/>
              <p:cNvSpPr>
                <a:spLocks noChangeArrowheads="1"/>
              </p:cNvSpPr>
              <p:nvPr userDrawn="1"/>
            </p:nvSpPr>
            <p:spPr bwMode="auto">
              <a:xfrm rot="16200000">
                <a:off x="209" y="404"/>
                <a:ext cx="354" cy="306"/>
              </a:xfrm>
              <a:prstGeom prst="hexagon">
                <a:avLst>
                  <a:gd name="adj" fmla="val 28922"/>
                  <a:gd name="vf" fmla="val 115470"/>
                </a:avLst>
              </a:prstGeom>
              <a:solidFill>
                <a:srgbClr val="32C832">
                  <a:alpha val="35001"/>
                </a:srgbClr>
              </a:solidFill>
              <a:ln w="25400" algn="ctr">
                <a:solidFill>
                  <a:srgbClr val="3399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0090" name="AutoShape 522"/>
              <p:cNvSpPr>
                <a:spLocks noChangeArrowheads="1"/>
              </p:cNvSpPr>
              <p:nvPr userDrawn="1"/>
            </p:nvSpPr>
            <p:spPr bwMode="auto">
              <a:xfrm rot="16200000">
                <a:off x="55" y="661"/>
                <a:ext cx="354" cy="306"/>
              </a:xfrm>
              <a:prstGeom prst="hexagon">
                <a:avLst>
                  <a:gd name="adj" fmla="val 28922"/>
                  <a:gd name="vf" fmla="val 115470"/>
                </a:avLst>
              </a:prstGeom>
              <a:solidFill>
                <a:srgbClr val="008000">
                  <a:alpha val="39999"/>
                </a:srgbClr>
              </a:solidFill>
              <a:ln w="25400" algn="ctr">
                <a:solidFill>
                  <a:srgbClr val="3399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  <p:sp>
            <p:nvSpPr>
              <p:cNvPr id="110091" name="AutoShape 523"/>
              <p:cNvSpPr>
                <a:spLocks noChangeArrowheads="1"/>
              </p:cNvSpPr>
              <p:nvPr userDrawn="1"/>
            </p:nvSpPr>
            <p:spPr bwMode="auto">
              <a:xfrm rot="16200000">
                <a:off x="204" y="939"/>
                <a:ext cx="354" cy="306"/>
              </a:xfrm>
              <a:prstGeom prst="hexagon">
                <a:avLst>
                  <a:gd name="adj" fmla="val 28922"/>
                  <a:gd name="vf" fmla="val 115470"/>
                </a:avLst>
              </a:prstGeom>
              <a:solidFill>
                <a:srgbClr val="32C832">
                  <a:alpha val="50000"/>
                </a:srgbClr>
              </a:solidFill>
              <a:ln w="25400" algn="ctr">
                <a:solidFill>
                  <a:srgbClr val="3399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 dirty="0"/>
              </a:p>
            </p:txBody>
          </p:sp>
        </p:grpSp>
      </p:grpSp>
      <p:grpSp>
        <p:nvGrpSpPr>
          <p:cNvPr id="110121" name="Group 553"/>
          <p:cNvGrpSpPr>
            <a:grpSpLocks/>
          </p:cNvGrpSpPr>
          <p:nvPr/>
        </p:nvGrpSpPr>
        <p:grpSpPr bwMode="auto">
          <a:xfrm rot="5400000">
            <a:off x="467548" y="5373212"/>
            <a:ext cx="1296142" cy="1152137"/>
            <a:chOff x="4592" y="2976"/>
            <a:chExt cx="1070" cy="1148"/>
          </a:xfrm>
        </p:grpSpPr>
        <p:grpSp>
          <p:nvGrpSpPr>
            <p:cNvPr id="110122" name="Group 554"/>
            <p:cNvGrpSpPr>
              <a:grpSpLocks/>
            </p:cNvGrpSpPr>
            <p:nvPr userDrawn="1"/>
          </p:nvGrpSpPr>
          <p:grpSpPr bwMode="auto">
            <a:xfrm>
              <a:off x="4592" y="3770"/>
              <a:ext cx="916" cy="354"/>
              <a:chOff x="1930" y="2868"/>
              <a:chExt cx="3175" cy="1226"/>
            </a:xfrm>
          </p:grpSpPr>
          <p:sp>
            <p:nvSpPr>
              <p:cNvPr id="110123" name="AutoShape 555"/>
              <p:cNvSpPr>
                <a:spLocks noChangeArrowheads="1"/>
              </p:cNvSpPr>
              <p:nvPr userDrawn="1"/>
            </p:nvSpPr>
            <p:spPr bwMode="auto">
              <a:xfrm rot="16200000">
                <a:off x="1848" y="2950"/>
                <a:ext cx="1226" cy="1061"/>
              </a:xfrm>
              <a:prstGeom prst="hexagon">
                <a:avLst>
                  <a:gd name="adj" fmla="val 28888"/>
                  <a:gd name="vf" fmla="val 115470"/>
                </a:avLst>
              </a:prstGeom>
              <a:solidFill>
                <a:srgbClr val="008000">
                  <a:alpha val="50000"/>
                </a:srgbClr>
              </a:solidFill>
              <a:ln w="25400" algn="ctr">
                <a:miter lim="800000"/>
                <a:headEnd/>
                <a:tailEnd/>
              </a:ln>
              <a:effectLst/>
              <a:scene3d>
                <a:camera prst="legacyObliqueTopLeft"/>
                <a:lightRig rig="legacyFlat3" dir="b"/>
              </a:scene3d>
              <a:sp3d extrusionH="430200" prstMaterial="legacyWireframe">
                <a:bevelT w="13500" h="13500" prst="angle"/>
                <a:bevelB w="13500" h="13500" prst="angle"/>
                <a:extrusionClr>
                  <a:srgbClr val="0080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ko-KR" altLang="en-US" dirty="0"/>
              </a:p>
            </p:txBody>
          </p:sp>
          <p:sp>
            <p:nvSpPr>
              <p:cNvPr id="110124" name="AutoShape 556"/>
              <p:cNvSpPr>
                <a:spLocks noChangeArrowheads="1"/>
              </p:cNvSpPr>
              <p:nvPr userDrawn="1"/>
            </p:nvSpPr>
            <p:spPr bwMode="auto">
              <a:xfrm rot="16200000">
                <a:off x="2904" y="2950"/>
                <a:ext cx="1226" cy="1061"/>
              </a:xfrm>
              <a:prstGeom prst="hexagon">
                <a:avLst>
                  <a:gd name="adj" fmla="val 28888"/>
                  <a:gd name="vf" fmla="val 115470"/>
                </a:avLst>
              </a:prstGeom>
              <a:solidFill>
                <a:srgbClr val="76FA99">
                  <a:alpha val="50000"/>
                </a:srgbClr>
              </a:solidFill>
              <a:ln w="25400" algn="ctr">
                <a:miter lim="800000"/>
                <a:headEnd/>
                <a:tailEnd/>
              </a:ln>
              <a:effectLst/>
              <a:scene3d>
                <a:camera prst="legacyObliqueTopLeft"/>
                <a:lightRig rig="legacyFlat3" dir="b"/>
              </a:scene3d>
              <a:sp3d extrusionH="430200" prstMaterial="legacyWireframe">
                <a:bevelT w="13500" h="13500" prst="angle"/>
                <a:bevelB w="13500" h="13500" prst="angle"/>
                <a:extrusionClr>
                  <a:srgbClr val="76FA99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ko-KR" altLang="en-US" dirty="0"/>
              </a:p>
            </p:txBody>
          </p:sp>
          <p:sp>
            <p:nvSpPr>
              <p:cNvPr id="110125" name="AutoShape 557"/>
              <p:cNvSpPr>
                <a:spLocks noChangeArrowheads="1"/>
              </p:cNvSpPr>
              <p:nvPr userDrawn="1"/>
            </p:nvSpPr>
            <p:spPr bwMode="auto">
              <a:xfrm rot="16200000">
                <a:off x="3962" y="2950"/>
                <a:ext cx="1226" cy="1061"/>
              </a:xfrm>
              <a:prstGeom prst="hexagon">
                <a:avLst>
                  <a:gd name="adj" fmla="val 28888"/>
                  <a:gd name="vf" fmla="val 115470"/>
                </a:avLst>
              </a:prstGeom>
              <a:solidFill>
                <a:srgbClr val="0CCA7D">
                  <a:alpha val="50000"/>
                </a:srgbClr>
              </a:solidFill>
              <a:ln w="25400" algn="ctr">
                <a:miter lim="800000"/>
                <a:headEnd/>
                <a:tailEnd/>
              </a:ln>
              <a:effectLst/>
              <a:scene3d>
                <a:camera prst="legacyObliqueTopLeft"/>
                <a:lightRig rig="legacyFlat3" dir="b"/>
              </a:scene3d>
              <a:sp3d extrusionH="430200" prstMaterial="legacyWireframe">
                <a:bevelT w="13500" h="13500" prst="angle"/>
                <a:bevelB w="13500" h="13500" prst="angle"/>
                <a:extrusionClr>
                  <a:srgbClr val="0CCA7D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ko-KR" altLang="en-US" dirty="0"/>
              </a:p>
            </p:txBody>
          </p:sp>
        </p:grpSp>
        <p:sp>
          <p:nvSpPr>
            <p:cNvPr id="110126" name="AutoShape 558"/>
            <p:cNvSpPr>
              <a:spLocks noChangeArrowheads="1"/>
            </p:cNvSpPr>
            <p:nvPr userDrawn="1"/>
          </p:nvSpPr>
          <p:spPr bwMode="auto">
            <a:xfrm rot="16200000">
              <a:off x="5332" y="3530"/>
              <a:ext cx="354" cy="306"/>
            </a:xfrm>
            <a:prstGeom prst="hexagon">
              <a:avLst>
                <a:gd name="adj" fmla="val 28922"/>
                <a:gd name="vf" fmla="val 115470"/>
              </a:avLst>
            </a:prstGeom>
            <a:solidFill>
              <a:srgbClr val="32C832">
                <a:alpha val="50000"/>
              </a:srgbClr>
            </a:solidFill>
            <a:ln w="25400" algn="ctr">
              <a:miter lim="800000"/>
              <a:headEnd/>
              <a:tailEnd/>
            </a:ln>
            <a:effectLst/>
            <a:scene3d>
              <a:camera prst="legacyObliqueTopLef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rgbClr val="32C832"/>
              </a:extrusionClr>
            </a:sp3d>
          </p:spPr>
          <p:txBody>
            <a:bodyPr wrap="none" anchor="ctr">
              <a:flatTx/>
            </a:bodyPr>
            <a:lstStyle/>
            <a:p>
              <a:endParaRPr lang="ko-KR" altLang="en-US" dirty="0"/>
            </a:p>
          </p:txBody>
        </p:sp>
        <p:sp>
          <p:nvSpPr>
            <p:cNvPr id="110127" name="AutoShape 559"/>
            <p:cNvSpPr>
              <a:spLocks noChangeArrowheads="1"/>
            </p:cNvSpPr>
            <p:nvPr userDrawn="1"/>
          </p:nvSpPr>
          <p:spPr bwMode="auto">
            <a:xfrm rot="16200000">
              <a:off x="5177" y="3264"/>
              <a:ext cx="354" cy="306"/>
            </a:xfrm>
            <a:prstGeom prst="hexagon">
              <a:avLst>
                <a:gd name="adj" fmla="val 28922"/>
                <a:gd name="vf" fmla="val 115470"/>
              </a:avLst>
            </a:prstGeom>
            <a:solidFill>
              <a:srgbClr val="32C832">
                <a:alpha val="50000"/>
              </a:srgbClr>
            </a:solidFill>
            <a:ln w="25400" algn="ctr">
              <a:miter lim="800000"/>
              <a:headEnd/>
              <a:tailEnd/>
            </a:ln>
            <a:effectLst/>
            <a:scene3d>
              <a:camera prst="legacyObliqueTopLef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rgbClr val="32C832"/>
              </a:extrusionClr>
            </a:sp3d>
          </p:spPr>
          <p:txBody>
            <a:bodyPr wrap="none" anchor="ctr">
              <a:flatTx/>
            </a:bodyPr>
            <a:lstStyle/>
            <a:p>
              <a:endParaRPr lang="ko-KR" altLang="en-US" dirty="0"/>
            </a:p>
          </p:txBody>
        </p:sp>
        <p:sp>
          <p:nvSpPr>
            <p:cNvPr id="110128" name="AutoShape 560"/>
            <p:cNvSpPr>
              <a:spLocks noChangeArrowheads="1"/>
            </p:cNvSpPr>
            <p:nvPr userDrawn="1"/>
          </p:nvSpPr>
          <p:spPr bwMode="auto">
            <a:xfrm rot="16200000">
              <a:off x="5331" y="3000"/>
              <a:ext cx="354" cy="306"/>
            </a:xfrm>
            <a:prstGeom prst="hexagon">
              <a:avLst>
                <a:gd name="adj" fmla="val 28922"/>
                <a:gd name="vf" fmla="val 115470"/>
              </a:avLst>
            </a:prstGeom>
            <a:solidFill>
              <a:srgbClr val="76FA99">
                <a:alpha val="50000"/>
              </a:srgbClr>
            </a:solidFill>
            <a:ln w="25400" algn="ctr">
              <a:miter lim="800000"/>
              <a:headEnd/>
              <a:tailEnd/>
            </a:ln>
            <a:effectLst/>
            <a:scene3d>
              <a:camera prst="legacyObliqueTopLef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rgbClr val="76FA99"/>
              </a:extrusionClr>
            </a:sp3d>
          </p:spPr>
          <p:txBody>
            <a:bodyPr wrap="none" anchor="ctr">
              <a:flatTx/>
            </a:bodyPr>
            <a:lstStyle/>
            <a:p>
              <a:endParaRPr lang="ko-KR" altLang="en-US" dirty="0"/>
            </a:p>
          </p:txBody>
        </p:sp>
      </p:grpSp>
      <p:sp>
        <p:nvSpPr>
          <p:cNvPr id="501" name="Line 966"/>
          <p:cNvSpPr>
            <a:spLocks noChangeShapeType="1"/>
          </p:cNvSpPr>
          <p:nvPr/>
        </p:nvSpPr>
        <p:spPr bwMode="auto">
          <a:xfrm flipV="1">
            <a:off x="456554" y="6597352"/>
            <a:ext cx="8291909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diamond" w="lg" len="lg"/>
            <a:tailEnd/>
          </a:ln>
          <a:effectLst/>
        </p:spPr>
        <p:txBody>
          <a:bodyPr/>
          <a:lstStyle/>
          <a:p>
            <a:endParaRPr lang="ko-KR" altLang="en-US" dirty="0"/>
          </a:p>
        </p:txBody>
      </p:sp>
      <p:sp>
        <p:nvSpPr>
          <p:cNvPr id="502" name="Line 967"/>
          <p:cNvSpPr>
            <a:spLocks noChangeShapeType="1"/>
          </p:cNvSpPr>
          <p:nvPr/>
        </p:nvSpPr>
        <p:spPr bwMode="auto">
          <a:xfrm flipV="1">
            <a:off x="532754" y="6597352"/>
            <a:ext cx="8215709" cy="0"/>
          </a:xfrm>
          <a:prstGeom prst="line">
            <a:avLst/>
          </a:prstGeom>
          <a:noFill/>
          <a:ln w="38100">
            <a:solidFill>
              <a:srgbClr val="003300"/>
            </a:solidFill>
            <a:round/>
            <a:headEnd type="diamond" w="lg" len="lg"/>
            <a:tailEnd/>
          </a:ln>
          <a:effectLst/>
        </p:spPr>
        <p:txBody>
          <a:bodyPr/>
          <a:lstStyle/>
          <a:p>
            <a:endParaRPr lang="ko-KR" altLang="en-US" dirty="0"/>
          </a:p>
        </p:txBody>
      </p:sp>
      <p:sp>
        <p:nvSpPr>
          <p:cNvPr id="503" name="Line 968"/>
          <p:cNvSpPr>
            <a:spLocks noChangeShapeType="1"/>
          </p:cNvSpPr>
          <p:nvPr/>
        </p:nvSpPr>
        <p:spPr bwMode="auto">
          <a:xfrm flipV="1">
            <a:off x="608954" y="6597352"/>
            <a:ext cx="8139509" cy="0"/>
          </a:xfrm>
          <a:prstGeom prst="line">
            <a:avLst/>
          </a:prstGeom>
          <a:noFill/>
          <a:ln w="38100">
            <a:solidFill>
              <a:srgbClr val="32C832"/>
            </a:solidFill>
            <a:round/>
            <a:headEnd type="diamond" w="lg" len="lg"/>
            <a:tailEnd/>
          </a:ln>
          <a:effectLst/>
        </p:spPr>
        <p:txBody>
          <a:bodyPr/>
          <a:lstStyle/>
          <a:p>
            <a:endParaRPr lang="ko-KR" altLang="en-US" dirty="0"/>
          </a:p>
        </p:txBody>
      </p:sp>
      <p:sp>
        <p:nvSpPr>
          <p:cNvPr id="504" name="Line 969"/>
          <p:cNvSpPr>
            <a:spLocks noChangeShapeType="1"/>
          </p:cNvSpPr>
          <p:nvPr/>
        </p:nvSpPr>
        <p:spPr bwMode="auto">
          <a:xfrm flipV="1">
            <a:off x="683568" y="6597352"/>
            <a:ext cx="8064896" cy="0"/>
          </a:xfrm>
          <a:prstGeom prst="line">
            <a:avLst/>
          </a:prstGeom>
          <a:noFill/>
          <a:ln w="38100" cap="rnd">
            <a:solidFill>
              <a:srgbClr val="009900"/>
            </a:solidFill>
            <a:prstDash val="sysDot"/>
            <a:round/>
            <a:headEnd type="diamond" w="lg" len="lg"/>
            <a:tailEnd/>
          </a:ln>
          <a:effectLst/>
        </p:spPr>
        <p:txBody>
          <a:bodyPr/>
          <a:lstStyle/>
          <a:p>
            <a:endParaRPr lang="ko-KR" altLang="en-US" dirty="0"/>
          </a:p>
        </p:txBody>
      </p:sp>
      <p:sp>
        <p:nvSpPr>
          <p:cNvPr id="505" name="AutoShape 520"/>
          <p:cNvSpPr>
            <a:spLocks noChangeArrowheads="1"/>
          </p:cNvSpPr>
          <p:nvPr/>
        </p:nvSpPr>
        <p:spPr bwMode="auto">
          <a:xfrm>
            <a:off x="8316416" y="62789"/>
            <a:ext cx="432048" cy="413883"/>
          </a:xfrm>
          <a:prstGeom prst="hexagon">
            <a:avLst>
              <a:gd name="adj" fmla="val 28922"/>
              <a:gd name="vf" fmla="val 115470"/>
            </a:avLst>
          </a:prstGeom>
          <a:solidFill>
            <a:srgbClr val="DDF9DB">
              <a:alpha val="60001"/>
            </a:srgbClr>
          </a:solidFill>
          <a:ln w="25400" algn="ctr">
            <a:solidFill>
              <a:srgbClr val="3399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506" name="AutoShape 515"/>
          <p:cNvSpPr>
            <a:spLocks noChangeArrowheads="1"/>
          </p:cNvSpPr>
          <p:nvPr/>
        </p:nvSpPr>
        <p:spPr bwMode="auto">
          <a:xfrm>
            <a:off x="8388424" y="144016"/>
            <a:ext cx="432048" cy="404664"/>
          </a:xfrm>
          <a:prstGeom prst="hexagon">
            <a:avLst>
              <a:gd name="adj" fmla="val 28922"/>
              <a:gd name="vf" fmla="val 115470"/>
            </a:avLst>
          </a:prstGeom>
          <a:solidFill>
            <a:srgbClr val="009900">
              <a:alpha val="50000"/>
            </a:srgbClr>
          </a:solidFill>
          <a:ln w="34925" algn="ctr">
            <a:solidFill>
              <a:srgbClr val="3399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pic>
        <p:nvPicPr>
          <p:cNvPr id="1029" name="Picture 5" descr="C:\Users\황보군\Desktop\FLA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547664" y="0"/>
            <a:ext cx="648072" cy="476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1" name="AutoShape 513"/>
          <p:cNvSpPr>
            <a:spLocks noChangeArrowheads="1"/>
          </p:cNvSpPr>
          <p:nvPr/>
        </p:nvSpPr>
        <p:spPr bwMode="auto">
          <a:xfrm rot="10800000" flipV="1">
            <a:off x="899592" y="188640"/>
            <a:ext cx="720080" cy="45719"/>
          </a:xfrm>
          <a:prstGeom prst="parallelogram">
            <a:avLst>
              <a:gd name="adj" fmla="val 166625"/>
            </a:avLst>
          </a:prstGeom>
          <a:solidFill>
            <a:srgbClr val="009900">
              <a:alpha val="70000"/>
            </a:srgbClr>
          </a:solidFill>
          <a:ln w="34925" algn="ctr">
            <a:solidFill>
              <a:srgbClr val="3399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5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6" r:id="rId13"/>
  </p:sldLayoutIdLst>
  <p:transition>
    <p:strips dir="rd"/>
  </p:transition>
  <p:timing>
    <p:tnLst>
      <p:par>
        <p:cTn id="1" dur="indefinite" restart="never" nodeType="tmRoot"/>
      </p:par>
    </p:tnLst>
  </p:timing>
  <p:txStyles>
    <p:titleStyle>
      <a:lvl1pPr algn="l" rtl="0" eaLnBrk="1" fontAlgn="base" latinLnBrk="1" hangingPunct="1">
        <a:spcBef>
          <a:spcPct val="0"/>
        </a:spcBef>
        <a:spcAft>
          <a:spcPct val="0"/>
        </a:spcAft>
        <a:defRPr kumimoji="1" sz="39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latinLnBrk="1" hangingPunct="1">
        <a:spcBef>
          <a:spcPct val="0"/>
        </a:spcBef>
        <a:spcAft>
          <a:spcPct val="0"/>
        </a:spcAft>
        <a:defRPr kumimoji="1" sz="3900">
          <a:solidFill>
            <a:schemeClr val="tx2"/>
          </a:solidFill>
          <a:latin typeface="굴림" pitchFamily="50" charset="-127"/>
          <a:ea typeface="굴림" pitchFamily="50" charset="-127"/>
          <a:cs typeface="Arial" pitchFamily="34" charset="0"/>
        </a:defRPr>
      </a:lvl2pPr>
      <a:lvl3pPr algn="l" rtl="0" eaLnBrk="1" fontAlgn="base" latinLnBrk="1" hangingPunct="1">
        <a:spcBef>
          <a:spcPct val="0"/>
        </a:spcBef>
        <a:spcAft>
          <a:spcPct val="0"/>
        </a:spcAft>
        <a:defRPr kumimoji="1" sz="3900">
          <a:solidFill>
            <a:schemeClr val="tx2"/>
          </a:solidFill>
          <a:latin typeface="굴림" pitchFamily="50" charset="-127"/>
          <a:ea typeface="굴림" pitchFamily="50" charset="-127"/>
          <a:cs typeface="Arial" pitchFamily="34" charset="0"/>
        </a:defRPr>
      </a:lvl3pPr>
      <a:lvl4pPr algn="l" rtl="0" eaLnBrk="1" fontAlgn="base" latinLnBrk="1" hangingPunct="1">
        <a:spcBef>
          <a:spcPct val="0"/>
        </a:spcBef>
        <a:spcAft>
          <a:spcPct val="0"/>
        </a:spcAft>
        <a:defRPr kumimoji="1" sz="3900">
          <a:solidFill>
            <a:schemeClr val="tx2"/>
          </a:solidFill>
          <a:latin typeface="굴림" pitchFamily="50" charset="-127"/>
          <a:ea typeface="굴림" pitchFamily="50" charset="-127"/>
          <a:cs typeface="Arial" pitchFamily="34" charset="0"/>
        </a:defRPr>
      </a:lvl4pPr>
      <a:lvl5pPr algn="l" rtl="0" eaLnBrk="1" fontAlgn="base" latinLnBrk="1" hangingPunct="1">
        <a:spcBef>
          <a:spcPct val="0"/>
        </a:spcBef>
        <a:spcAft>
          <a:spcPct val="0"/>
        </a:spcAft>
        <a:defRPr kumimoji="1" sz="3900">
          <a:solidFill>
            <a:schemeClr val="tx2"/>
          </a:solidFill>
          <a:latin typeface="굴림" pitchFamily="50" charset="-127"/>
          <a:ea typeface="굴림" pitchFamily="50" charset="-127"/>
          <a:cs typeface="Arial" pitchFamily="34" charset="0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kumimoji="1" sz="3900">
          <a:solidFill>
            <a:schemeClr val="tx2"/>
          </a:solidFill>
          <a:latin typeface="굴림" pitchFamily="50" charset="-127"/>
          <a:ea typeface="굴림" pitchFamily="50" charset="-127"/>
          <a:cs typeface="Arial" pitchFamily="34" charset="0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kumimoji="1" sz="3900">
          <a:solidFill>
            <a:schemeClr val="tx2"/>
          </a:solidFill>
          <a:latin typeface="굴림" pitchFamily="50" charset="-127"/>
          <a:ea typeface="굴림" pitchFamily="50" charset="-127"/>
          <a:cs typeface="Arial" pitchFamily="34" charset="0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kumimoji="1" sz="3900">
          <a:solidFill>
            <a:schemeClr val="tx2"/>
          </a:solidFill>
          <a:latin typeface="굴림" pitchFamily="50" charset="-127"/>
          <a:ea typeface="굴림" pitchFamily="50" charset="-127"/>
          <a:cs typeface="Arial" pitchFamily="34" charset="0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kumimoji="1" sz="3900">
          <a:solidFill>
            <a:schemeClr val="tx2"/>
          </a:solidFill>
          <a:latin typeface="굴림" pitchFamily="50" charset="-127"/>
          <a:ea typeface="굴림" pitchFamily="50" charset="-127"/>
          <a:cs typeface="Arial" pitchFamily="34" charset="0"/>
        </a:defRPr>
      </a:lvl9pPr>
    </p:titleStyle>
    <p:bodyStyle>
      <a:lvl1pPr marL="447675" indent="-447675" algn="l" rtl="0" eaLnBrk="1" fontAlgn="base" latinLnBrk="1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 2" pitchFamily="18" charset="2"/>
        <a:buChar char="ã"/>
        <a:defRPr kumimoji="1" sz="3000">
          <a:solidFill>
            <a:schemeClr val="tx1"/>
          </a:solidFill>
          <a:latin typeface="+mn-lt"/>
          <a:ea typeface="+mn-ea"/>
          <a:cs typeface="+mn-cs"/>
        </a:defRPr>
      </a:lvl1pPr>
      <a:lvl2pPr marL="889000" indent="-439738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 2" pitchFamily="18" charset="2"/>
        <a:buChar char="Ý"/>
        <a:defRPr kumimoji="1" sz="2600">
          <a:solidFill>
            <a:schemeClr val="tx1"/>
          </a:solidFill>
          <a:latin typeface="+mn-lt"/>
          <a:ea typeface="+mn-ea"/>
          <a:cs typeface="+mn-cs"/>
        </a:defRPr>
      </a:lvl2pPr>
      <a:lvl3pPr marL="1293813" indent="-403225" algn="l" rtl="0" eaLnBrk="1" fontAlgn="base" latinLnBrk="1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 2" pitchFamily="18" charset="2"/>
        <a:buChar char="ã"/>
        <a:defRPr kumimoji="1" sz="2200">
          <a:solidFill>
            <a:schemeClr val="tx1"/>
          </a:solidFill>
          <a:latin typeface="+mn-lt"/>
          <a:ea typeface="+mn-ea"/>
          <a:cs typeface="+mn-cs"/>
        </a:defRPr>
      </a:lvl3pPr>
      <a:lvl4pPr marL="1681163" indent="-385763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 2" pitchFamily="18" charset="2"/>
        <a:buChar char="Ý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70100" indent="-387350" algn="l" rtl="0" eaLnBrk="1" fontAlgn="base" latinLnBrk="1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 2" pitchFamily="18" charset="2"/>
        <a:buChar char="ã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527300" indent="-387350" algn="l" rtl="0" eaLnBrk="1" fontAlgn="base" latinLnBrk="1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 2" pitchFamily="18" charset="2"/>
        <a:buChar char="ã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84500" indent="-387350" algn="l" rtl="0" eaLnBrk="1" fontAlgn="base" latinLnBrk="1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 2" pitchFamily="18" charset="2"/>
        <a:buChar char="ã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41700" indent="-387350" algn="l" rtl="0" eaLnBrk="1" fontAlgn="base" latinLnBrk="1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 2" pitchFamily="18" charset="2"/>
        <a:buChar char="ã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98900" indent="-387350" algn="l" rtl="0" eaLnBrk="1" fontAlgn="base" latinLnBrk="1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 2" pitchFamily="18" charset="2"/>
        <a:buChar char="ã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jpeg"/><Relationship Id="rId4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3.xml"/><Relationship Id="rId1" Type="http://schemas.openxmlformats.org/officeDocument/2006/relationships/audio" Target="file:///C:\Documents%20and%20Settings\&#44368;&#50977;&#50672;&#44396;&#49548;\My%20Documents\My%20Music\&#46972;%20&#54036;&#47196;&#47560;.mp3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ui_10.jp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29790" t="89607" r="62871" b="6717"/>
          <a:stretch>
            <a:fillRect/>
          </a:stretch>
        </p:blipFill>
        <p:spPr>
          <a:xfrm>
            <a:off x="395536" y="4581128"/>
            <a:ext cx="8352928" cy="500066"/>
          </a:xfrm>
          <a:prstGeom prst="rect">
            <a:avLst/>
          </a:prstGeom>
        </p:spPr>
      </p:pic>
      <p:pic>
        <p:nvPicPr>
          <p:cNvPr id="5" name="그림 4" descr="ui_10.jpg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29790" t="77003" r="62871" b="17220"/>
          <a:stretch>
            <a:fillRect/>
          </a:stretch>
        </p:blipFill>
        <p:spPr>
          <a:xfrm>
            <a:off x="395536" y="1196752"/>
            <a:ext cx="8352928" cy="446298"/>
          </a:xfrm>
          <a:prstGeom prst="rect">
            <a:avLst/>
          </a:prstGeom>
        </p:spPr>
      </p:pic>
      <p:pic>
        <p:nvPicPr>
          <p:cNvPr id="4100" name="그림 49" descr="ui_10.jpg"/>
          <p:cNvPicPr>
            <a:picLocks noChangeAspect="1"/>
          </p:cNvPicPr>
          <p:nvPr/>
        </p:nvPicPr>
        <p:blipFill>
          <a:blip r:embed="rId3" cstate="print"/>
          <a:srcRect l="10794" t="76479" r="33948"/>
          <a:stretch>
            <a:fillRect/>
          </a:stretch>
        </p:blipFill>
        <p:spPr bwMode="auto">
          <a:xfrm>
            <a:off x="395536" y="1643063"/>
            <a:ext cx="8352928" cy="2938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Box 10"/>
          <p:cNvSpPr txBox="1">
            <a:spLocks noChangeArrowheads="1"/>
          </p:cNvSpPr>
          <p:nvPr/>
        </p:nvSpPr>
        <p:spPr bwMode="auto">
          <a:xfrm>
            <a:off x="3203848" y="4509120"/>
            <a:ext cx="554461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1800" dirty="0" smtClean="0">
                <a:latin typeface="Calibri" pitchFamily="34" charset="0"/>
                <a:ea typeface="HY헤드라인M" pitchFamily="18" charset="-127"/>
              </a:rPr>
              <a:t>1</a:t>
            </a:r>
            <a:r>
              <a:rPr lang="en-US" altLang="ko-KR" sz="1800" baseline="30000" dirty="0" smtClean="0">
                <a:latin typeface="Calibri" pitchFamily="34" charset="0"/>
                <a:ea typeface="HY헤드라인M" pitchFamily="18" charset="-127"/>
              </a:rPr>
              <a:t>st</a:t>
            </a:r>
            <a:r>
              <a:rPr lang="en-US" altLang="ko-KR" sz="1800" dirty="0" smtClean="0">
                <a:latin typeface="Calibri" pitchFamily="34" charset="0"/>
                <a:ea typeface="HY헤드라인M" pitchFamily="18" charset="-127"/>
              </a:rPr>
              <a:t> day of the 1</a:t>
            </a:r>
            <a:r>
              <a:rPr lang="en-US" altLang="ko-KR" sz="1800" baseline="30000" dirty="0" smtClean="0">
                <a:latin typeface="Calibri" pitchFamily="34" charset="0"/>
                <a:ea typeface="HY헤드라인M" pitchFamily="18" charset="-127"/>
              </a:rPr>
              <a:t>st</a:t>
            </a:r>
            <a:r>
              <a:rPr lang="en-US" altLang="ko-KR" sz="1800" dirty="0" smtClean="0">
                <a:latin typeface="Calibri" pitchFamily="34" charset="0"/>
                <a:ea typeface="HY헤드라인M" pitchFamily="18" charset="-127"/>
              </a:rPr>
              <a:t> month of 2011</a:t>
            </a:r>
          </a:p>
          <a:p>
            <a:pPr algn="r"/>
            <a:r>
              <a:rPr lang="en-US" altLang="ko-KR" sz="1800" dirty="0" smtClean="0">
                <a:latin typeface="Calibri" pitchFamily="34" charset="0"/>
                <a:ea typeface="HY헤드라인M" pitchFamily="18" charset="-127"/>
              </a:rPr>
              <a:t> by the heavenly calendar in the 2</a:t>
            </a:r>
            <a:r>
              <a:rPr lang="en-US" altLang="ko-KR" sz="1800" baseline="30000" dirty="0" smtClean="0">
                <a:latin typeface="Calibri" pitchFamily="34" charset="0"/>
                <a:ea typeface="HY헤드라인M" pitchFamily="18" charset="-127"/>
              </a:rPr>
              <a:t>nd</a:t>
            </a:r>
            <a:r>
              <a:rPr lang="en-US" altLang="ko-KR" sz="1800" dirty="0" smtClean="0">
                <a:latin typeface="Calibri" pitchFamily="34" charset="0"/>
                <a:ea typeface="HY헤드라인M" pitchFamily="18" charset="-127"/>
              </a:rPr>
              <a:t> year of Cheon-gi</a:t>
            </a:r>
            <a:endParaRPr lang="ko-KR" altLang="en-US" sz="1800" dirty="0">
              <a:latin typeface="Calibri" pitchFamily="34" charset="0"/>
              <a:ea typeface="HY헤드라인M" pitchFamily="18" charset="-127"/>
            </a:endParaRPr>
          </a:p>
        </p:txBody>
      </p:sp>
      <p:pic>
        <p:nvPicPr>
          <p:cNvPr id="4102" name="Picture 6" descr="C:\Users\Kim ji-hyo\Desktop\강의안준비\logo.gif"/>
          <p:cNvPicPr>
            <a:picLocks noChangeAspect="1" noChangeArrowheads="1"/>
          </p:cNvPicPr>
          <p:nvPr/>
        </p:nvPicPr>
        <p:blipFill>
          <a:blip r:embed="rId4" cstate="print"/>
          <a:srcRect l="15555" t="-23262" r="22222" b="-18333"/>
          <a:stretch>
            <a:fillRect/>
          </a:stretch>
        </p:blipFill>
        <p:spPr bwMode="auto">
          <a:xfrm>
            <a:off x="467544" y="360040"/>
            <a:ext cx="1008112" cy="4046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227688" y="1916832"/>
            <a:ext cx="6232744" cy="1714512"/>
          </a:xfrm>
          <a:prstGeom prst="rect">
            <a:avLst/>
          </a:prstGeom>
          <a:effectLst/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kumimoji="0" lang="en-US" altLang="ko-KR" sz="4800" spc="100" dirty="0" smtClean="0">
                <a:ln w="18000">
                  <a:noFill/>
                  <a:prstDash val="solid"/>
                </a:ln>
                <a:latin typeface="Calibri" pitchFamily="34" charset="0"/>
                <a:ea typeface="HY헤드라인M" pitchFamily="18" charset="-127"/>
                <a:cs typeface="+mj-cs"/>
              </a:rPr>
              <a:t>From True Parents’ Birth to the “Awakening”</a:t>
            </a:r>
            <a:endParaRPr kumimoji="0" lang="ko-KR" altLang="en-US" sz="4800" spc="100" dirty="0">
              <a:ln w="18000">
                <a:noFill/>
                <a:prstDash val="solid"/>
              </a:ln>
              <a:latin typeface="Calibri" pitchFamily="34" charset="0"/>
              <a:ea typeface="HY헤드라인M" pitchFamily="18" charset="-127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920" y="5301208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 smtClean="0">
                <a:latin typeface="Calibri" pitchFamily="34" charset="0"/>
                <a:ea typeface="HY헤드라인M" pitchFamily="18" charset="-127"/>
              </a:rPr>
              <a:t>Unification Church World Mission Headquarters</a:t>
            </a:r>
          </a:p>
          <a:p>
            <a:pPr algn="r"/>
            <a:r>
              <a:rPr lang="en-US" altLang="ko-KR" dirty="0" smtClean="0">
                <a:latin typeface="Calibri" pitchFamily="34" charset="0"/>
                <a:ea typeface="HY헤드라인M" pitchFamily="18" charset="-127"/>
              </a:rPr>
              <a:t>Director of Education</a:t>
            </a:r>
          </a:p>
          <a:p>
            <a:pPr algn="r"/>
            <a:r>
              <a:rPr lang="en-US" altLang="ko-KR" dirty="0" smtClean="0">
                <a:latin typeface="Calibri" pitchFamily="34" charset="0"/>
                <a:ea typeface="HY헤드라인M" pitchFamily="18" charset="-127"/>
              </a:rPr>
              <a:t>Rev. Jin Hun Yong</a:t>
            </a:r>
            <a:endParaRPr lang="ko-KR" altLang="en-US" dirty="0">
              <a:latin typeface="Calibri" pitchFamily="34" charset="0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251521" y="1988840"/>
            <a:ext cx="8496944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9951" tIns="45717" rIns="91434" bIns="45717"/>
          <a:lstStyle/>
          <a:p>
            <a:pPr marL="514350" indent="-514350" algn="l">
              <a:lnSpc>
                <a:spcPct val="130000"/>
              </a:lnSpc>
              <a:buAutoNum type="arabicPeriod" startAt="2"/>
              <a:defRPr/>
            </a:pPr>
            <a:r>
              <a:rPr lang="en-US" altLang="ko-KR" sz="2400" dirty="0" smtClean="0">
                <a:latin typeface="Calibri" pitchFamily="34" charset="0"/>
                <a:ea typeface="HY헤드라인M" pitchFamily="18" charset="-127"/>
              </a:rPr>
              <a:t>Second Advent of the Lord is Born </a:t>
            </a:r>
            <a:r>
              <a:rPr lang="en-US" altLang="ko-KR" sz="2400" u="sng" dirty="0" smtClean="0">
                <a:latin typeface="Calibri" pitchFamily="34" charset="0"/>
                <a:ea typeface="HY헤드라인M" pitchFamily="18" charset="-127"/>
              </a:rPr>
              <a:t>Without</a:t>
            </a:r>
            <a:r>
              <a:rPr lang="en-US" altLang="ko-KR" sz="2400" dirty="0" smtClean="0">
                <a:latin typeface="Calibri" pitchFamily="34" charset="0"/>
                <a:ea typeface="HY헤드라인M" pitchFamily="18" charset="-127"/>
              </a:rPr>
              <a:t> Original Sin </a:t>
            </a:r>
            <a:r>
              <a:rPr lang="en-US" altLang="ko-KR" b="0" dirty="0" smtClean="0">
                <a:latin typeface="Calibri" pitchFamily="34" charset="0"/>
                <a:ea typeface="HY헤드라인M" pitchFamily="18" charset="-127"/>
              </a:rPr>
              <a:t>(View of the Principle of the Providential History of Salvation)</a:t>
            </a:r>
          </a:p>
          <a:p>
            <a:pPr marL="971550" lvl="1" indent="-514350" algn="l">
              <a:lnSpc>
                <a:spcPct val="130000"/>
              </a:lnSpc>
              <a:buFont typeface="+mj-lt"/>
              <a:buAutoNum type="alphaLcPeriod"/>
              <a:defRPr/>
            </a:pPr>
            <a:r>
              <a:rPr lang="en-US" altLang="ko-KR" sz="2000" b="0" dirty="0" smtClean="0">
                <a:latin typeface="Calibri" pitchFamily="34" charset="0"/>
                <a:ea typeface="HY헤드라인M" pitchFamily="18" charset="-127"/>
              </a:rPr>
              <a:t>The basis for converting the lineage is in God.</a:t>
            </a:r>
            <a:endParaRPr lang="ko-KR" altLang="en-US" sz="2000" b="0" dirty="0">
              <a:latin typeface="Calibri" pitchFamily="34" charset="0"/>
              <a:ea typeface="HY헤드라인M" pitchFamily="18" charset="-127"/>
            </a:endParaRPr>
          </a:p>
          <a:p>
            <a:pPr marL="971550" lvl="1" indent="-514350" algn="l">
              <a:lnSpc>
                <a:spcPct val="130000"/>
              </a:lnSpc>
              <a:buFont typeface="+mj-lt"/>
              <a:buAutoNum type="alphaLcPeriod"/>
              <a:defRPr/>
            </a:pPr>
            <a:r>
              <a:rPr lang="en-US" altLang="ko-KR" sz="2000" b="0" dirty="0" smtClean="0">
                <a:latin typeface="Calibri" pitchFamily="34" charset="0"/>
                <a:ea typeface="HY헤드라인M" pitchFamily="18" charset="-127"/>
              </a:rPr>
              <a:t>God can send His seed once the environment is formed on the earth.</a:t>
            </a:r>
            <a:endParaRPr lang="ko-KR" altLang="en-US" sz="2000" b="0" dirty="0">
              <a:latin typeface="Calibri" pitchFamily="34" charset="0"/>
              <a:ea typeface="HY헤드라인M" pitchFamily="18" charset="-127"/>
            </a:endParaRPr>
          </a:p>
          <a:p>
            <a:pPr marL="971550" lvl="1" indent="-514350" algn="l">
              <a:lnSpc>
                <a:spcPct val="130000"/>
              </a:lnSpc>
              <a:buFont typeface="+mj-lt"/>
              <a:buAutoNum type="alphaLcPeriod"/>
              <a:defRPr/>
            </a:pPr>
            <a:r>
              <a:rPr lang="en-US" altLang="ko-KR" sz="2000" b="0" dirty="0" smtClean="0">
                <a:latin typeface="Calibri" pitchFamily="34" charset="0"/>
                <a:ea typeface="HY헤드라인M" pitchFamily="18" charset="-127"/>
              </a:rPr>
              <a:t>The Second Advent stands on Jesus’ foundation of victory.</a:t>
            </a:r>
            <a:endParaRPr lang="ko-KR" altLang="en-US" sz="2000" b="0" dirty="0">
              <a:latin typeface="Calibri" pitchFamily="34" charset="0"/>
              <a:ea typeface="HY헤드라인M" pitchFamily="18" charset="-127"/>
            </a:endParaRPr>
          </a:p>
          <a:p>
            <a:pPr marL="971550" lvl="1" indent="-514350" algn="l">
              <a:lnSpc>
                <a:spcPct val="130000"/>
              </a:lnSpc>
              <a:buFont typeface="+mj-lt"/>
              <a:buAutoNum type="alphaLcPeriod"/>
              <a:defRPr/>
            </a:pPr>
            <a:r>
              <a:rPr lang="en-US" altLang="ko-KR" sz="2000" b="0" dirty="0" smtClean="0">
                <a:latin typeface="Calibri" pitchFamily="34" charset="0"/>
                <a:ea typeface="HY헤드라인M" pitchFamily="18" charset="-127"/>
              </a:rPr>
              <a:t>The process of converting the lineage was completed with Mary. </a:t>
            </a:r>
            <a:r>
              <a:rPr lang="en-US" altLang="ko-KR" b="0" dirty="0" smtClean="0">
                <a:latin typeface="Calibri" pitchFamily="34" charset="0"/>
                <a:ea typeface="HY헤드라인M" pitchFamily="18" charset="-127"/>
              </a:rPr>
              <a:t>(July 26, 1996)</a:t>
            </a:r>
            <a:endParaRPr lang="en-US" altLang="ko-KR" sz="2000" b="0" dirty="0" smtClean="0">
              <a:latin typeface="Calibri" pitchFamily="34" charset="0"/>
              <a:ea typeface="HY헤드라인M" pitchFamily="18" charset="-127"/>
            </a:endParaRPr>
          </a:p>
          <a:p>
            <a:pPr marL="971550" lvl="1" indent="-514350" algn="l">
              <a:lnSpc>
                <a:spcPct val="130000"/>
              </a:lnSpc>
              <a:defRPr/>
            </a:pPr>
            <a:r>
              <a:rPr lang="en-US" altLang="ko-KR" b="0" dirty="0" smtClean="0">
                <a:latin typeface="Calibri" pitchFamily="34" charset="0"/>
                <a:ea typeface="HY헤드라인M" pitchFamily="18" charset="-127"/>
              </a:rPr>
              <a:t>	</a:t>
            </a:r>
            <a:r>
              <a:rPr lang="en-US" altLang="ko-KR" b="1" dirty="0" smtClean="0">
                <a:latin typeface="Calibri" pitchFamily="34" charset="0"/>
                <a:ea typeface="다음_SemiBold" pitchFamily="2" charset="-127"/>
              </a:rPr>
              <a:t>(Satan took away Eve before her engagement. / God successfully laid the condition of taking Mary before her engagement.)</a:t>
            </a:r>
            <a:endParaRPr lang="ko-KR" altLang="en-US" dirty="0">
              <a:latin typeface="Calibri" pitchFamily="34" charset="0"/>
              <a:ea typeface="다음_SemiBold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404664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3600" dirty="0" smtClean="0">
                <a:latin typeface="Calibri" pitchFamily="34" charset="0"/>
                <a:ea typeface="휴먼둥근헤드라인" pitchFamily="18" charset="-127"/>
              </a:rPr>
              <a:t>II. Background of True Father's Birth</a:t>
            </a:r>
            <a:endParaRPr lang="ko-KR" altLang="en-US" sz="3200" dirty="0"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395536" y="1196752"/>
            <a:ext cx="7632848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 anchor="ctr"/>
          <a:lstStyle/>
          <a:p>
            <a:pPr marL="514350" indent="-514350" algn="l">
              <a:buFont typeface="+mj-lt"/>
              <a:buAutoNum type="alphaUcPeriod"/>
            </a:pPr>
            <a:r>
              <a:rPr lang="en-US" altLang="ko-KR" sz="2400" dirty="0" smtClean="0">
                <a:latin typeface="Calibri" pitchFamily="34" charset="0"/>
                <a:ea typeface="HY헤드라인M" pitchFamily="18" charset="-127"/>
              </a:rPr>
              <a:t>Converting the lineage to send the Second Advent of the Lord </a:t>
            </a:r>
            <a:r>
              <a:rPr lang="en-US" altLang="ko-KR" sz="2000" dirty="0" smtClean="0">
                <a:latin typeface="Calibri" pitchFamily="34" charset="0"/>
                <a:ea typeface="HY헤드라인M" pitchFamily="18" charset="-127"/>
              </a:rPr>
              <a:t>(May 3, 1997)</a:t>
            </a:r>
            <a:endParaRPr lang="en-US" altLang="ko-KR" dirty="0">
              <a:latin typeface="Calibri" pitchFamily="34" charset="0"/>
              <a:ea typeface="HY헤드라인M" pitchFamily="18" charset="-127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16"/>
          <p:cNvSpPr>
            <a:spLocks noChangeArrowheads="1"/>
          </p:cNvSpPr>
          <p:nvPr/>
        </p:nvSpPr>
        <p:spPr bwMode="auto">
          <a:xfrm rot="7822348">
            <a:off x="2424113" y="2641600"/>
            <a:ext cx="523875" cy="333375"/>
          </a:xfrm>
          <a:prstGeom prst="rightArrow">
            <a:avLst>
              <a:gd name="adj1" fmla="val 50000"/>
              <a:gd name="adj2" fmla="val 40843"/>
            </a:avLst>
          </a:prstGeom>
          <a:solidFill>
            <a:srgbClr val="772347">
              <a:alpha val="50195"/>
            </a:srgbClr>
          </a:solidFill>
          <a:ln w="9525" algn="ctr">
            <a:solidFill>
              <a:schemeClr val="folHlink"/>
            </a:solidFill>
            <a:miter lim="800000"/>
            <a:headEnd/>
            <a:tailEnd/>
          </a:ln>
        </p:spPr>
        <p:txBody>
          <a:bodyPr wrap="none" lIns="91426" tIns="45713" rIns="91426" bIns="45713" anchor="ctr"/>
          <a:lstStyle/>
          <a:p>
            <a:endParaRPr lang="ko-KR" altLang="en-US" dirty="0">
              <a:latin typeface="Calibri" pitchFamily="34" charset="0"/>
            </a:endParaRPr>
          </a:p>
        </p:txBody>
      </p:sp>
      <p:sp>
        <p:nvSpPr>
          <p:cNvPr id="151611" name="Text Box 59"/>
          <p:cNvSpPr txBox="1">
            <a:spLocks noChangeArrowheads="1"/>
          </p:cNvSpPr>
          <p:nvPr/>
        </p:nvSpPr>
        <p:spPr bwMode="auto">
          <a:xfrm>
            <a:off x="2457450" y="2533650"/>
            <a:ext cx="539750" cy="3693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26" tIns="45713" rIns="91426" bIns="4571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dirty="0">
                <a:solidFill>
                  <a:srgbClr val="DE2A00"/>
                </a:solidFill>
                <a:latin typeface="Calibri" pitchFamily="34" charset="0"/>
                <a:ea typeface="HY헤드라인M" pitchFamily="18" charset="-127"/>
              </a:rPr>
              <a:t>x</a:t>
            </a:r>
          </a:p>
        </p:txBody>
      </p:sp>
      <p:sp>
        <p:nvSpPr>
          <p:cNvPr id="12292" name="AutoShape 10"/>
          <p:cNvSpPr>
            <a:spLocks noChangeArrowheads="1"/>
          </p:cNvSpPr>
          <p:nvPr/>
        </p:nvSpPr>
        <p:spPr bwMode="auto">
          <a:xfrm>
            <a:off x="1239838" y="2940050"/>
            <a:ext cx="941387" cy="325438"/>
          </a:xfrm>
          <a:prstGeom prst="rightArrow">
            <a:avLst>
              <a:gd name="adj1" fmla="val 50000"/>
              <a:gd name="adj2" fmla="val 137389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folHlink"/>
            </a:solidFill>
            <a:miter lim="800000"/>
            <a:headEnd/>
            <a:tailEnd/>
          </a:ln>
        </p:spPr>
        <p:txBody>
          <a:bodyPr wrap="none" lIns="91426" tIns="45713" rIns="91426" bIns="45713" anchor="ctr"/>
          <a:lstStyle/>
          <a:p>
            <a:endParaRPr lang="ko-KR" altLang="en-US" dirty="0">
              <a:latin typeface="Calibri" pitchFamily="34" charset="0"/>
            </a:endParaRPr>
          </a:p>
        </p:txBody>
      </p:sp>
      <p:sp>
        <p:nvSpPr>
          <p:cNvPr id="12293" name="AutoShape 12"/>
          <p:cNvSpPr>
            <a:spLocks noChangeArrowheads="1"/>
          </p:cNvSpPr>
          <p:nvPr/>
        </p:nvSpPr>
        <p:spPr bwMode="auto">
          <a:xfrm rot="-8218449">
            <a:off x="1808163" y="2814638"/>
            <a:ext cx="515937" cy="277812"/>
          </a:xfrm>
          <a:prstGeom prst="rightArrow">
            <a:avLst>
              <a:gd name="adj1" fmla="val 50000"/>
              <a:gd name="adj2" fmla="val 44666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folHlink"/>
            </a:solidFill>
            <a:miter lim="800000"/>
            <a:headEnd/>
            <a:tailEnd/>
          </a:ln>
        </p:spPr>
        <p:txBody>
          <a:bodyPr wrap="none" lIns="91426" tIns="45713" rIns="91426" bIns="45713" anchor="ctr"/>
          <a:lstStyle/>
          <a:p>
            <a:endParaRPr lang="ko-KR" altLang="en-US" dirty="0">
              <a:latin typeface="Calibri" pitchFamily="34" charset="0"/>
            </a:endParaRPr>
          </a:p>
        </p:txBody>
      </p:sp>
      <p:sp>
        <p:nvSpPr>
          <p:cNvPr id="12294" name="AutoShape 11"/>
          <p:cNvSpPr>
            <a:spLocks noChangeArrowheads="1"/>
          </p:cNvSpPr>
          <p:nvPr/>
        </p:nvSpPr>
        <p:spPr bwMode="auto">
          <a:xfrm rot="-2314996">
            <a:off x="1052513" y="2668588"/>
            <a:ext cx="541337" cy="355600"/>
          </a:xfrm>
          <a:prstGeom prst="rightArrow">
            <a:avLst>
              <a:gd name="adj1" fmla="val 50000"/>
              <a:gd name="adj2" fmla="val 50251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folHlink"/>
            </a:solidFill>
            <a:miter lim="800000"/>
            <a:headEnd/>
            <a:tailEnd/>
          </a:ln>
        </p:spPr>
        <p:txBody>
          <a:bodyPr wrap="none" lIns="91426" tIns="45713" rIns="91426" bIns="45713" anchor="ctr"/>
          <a:lstStyle/>
          <a:p>
            <a:endParaRPr lang="ko-KR" altLang="en-US" dirty="0">
              <a:latin typeface="Calibri" pitchFamily="34" charset="0"/>
            </a:endParaRPr>
          </a:p>
        </p:txBody>
      </p:sp>
      <p:sp>
        <p:nvSpPr>
          <p:cNvPr id="12295" name="AutoShape 13"/>
          <p:cNvSpPr>
            <a:spLocks noChangeArrowheads="1"/>
          </p:cNvSpPr>
          <p:nvPr/>
        </p:nvSpPr>
        <p:spPr bwMode="auto">
          <a:xfrm rot="10800000">
            <a:off x="1016000" y="3157538"/>
            <a:ext cx="1169988" cy="325437"/>
          </a:xfrm>
          <a:prstGeom prst="rightArrow">
            <a:avLst>
              <a:gd name="adj1" fmla="val 50000"/>
              <a:gd name="adj2" fmla="val 137381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folHlink"/>
            </a:solidFill>
            <a:miter lim="800000"/>
            <a:headEnd/>
            <a:tailEnd/>
          </a:ln>
        </p:spPr>
        <p:txBody>
          <a:bodyPr wrap="none" lIns="91426" tIns="45713" rIns="91426" bIns="45713" anchor="ctr"/>
          <a:lstStyle/>
          <a:p>
            <a:endParaRPr lang="ko-KR" altLang="en-US" dirty="0">
              <a:latin typeface="Calibri" pitchFamily="34" charset="0"/>
            </a:endParaRPr>
          </a:p>
        </p:txBody>
      </p:sp>
      <p:sp>
        <p:nvSpPr>
          <p:cNvPr id="12296" name="AutoShape 15"/>
          <p:cNvSpPr>
            <a:spLocks noChangeArrowheads="1"/>
          </p:cNvSpPr>
          <p:nvPr/>
        </p:nvSpPr>
        <p:spPr bwMode="auto">
          <a:xfrm rot="8386739">
            <a:off x="877888" y="2574925"/>
            <a:ext cx="584200" cy="282575"/>
          </a:xfrm>
          <a:prstGeom prst="rightArrow">
            <a:avLst>
              <a:gd name="adj1" fmla="val 50000"/>
              <a:gd name="adj2" fmla="val 6079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folHlink"/>
            </a:solidFill>
            <a:miter lim="800000"/>
            <a:headEnd/>
            <a:tailEnd/>
          </a:ln>
        </p:spPr>
        <p:txBody>
          <a:bodyPr wrap="none" lIns="91426" tIns="45713" rIns="91426" bIns="45713" anchor="ctr"/>
          <a:lstStyle/>
          <a:p>
            <a:endParaRPr lang="ko-KR" altLang="en-US" dirty="0">
              <a:latin typeface="Calibri" pitchFamily="34" charset="0"/>
            </a:endParaRPr>
          </a:p>
        </p:txBody>
      </p:sp>
      <p:sp>
        <p:nvSpPr>
          <p:cNvPr id="12297" name="AutoShape 17"/>
          <p:cNvSpPr>
            <a:spLocks noChangeArrowheads="1"/>
          </p:cNvSpPr>
          <p:nvPr/>
        </p:nvSpPr>
        <p:spPr bwMode="auto">
          <a:xfrm rot="4246170">
            <a:off x="2182019" y="3502819"/>
            <a:ext cx="533400" cy="261938"/>
          </a:xfrm>
          <a:prstGeom prst="rightArrow">
            <a:avLst>
              <a:gd name="adj1" fmla="val 50000"/>
              <a:gd name="adj2" fmla="val 41359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folHlink"/>
            </a:solidFill>
            <a:miter lim="800000"/>
            <a:headEnd/>
            <a:tailEnd/>
          </a:ln>
        </p:spPr>
        <p:txBody>
          <a:bodyPr wrap="none" lIns="91426" tIns="45713" rIns="91426" bIns="45713" anchor="ctr"/>
          <a:lstStyle/>
          <a:p>
            <a:endParaRPr lang="ko-KR" altLang="en-US" dirty="0">
              <a:latin typeface="Calibri" pitchFamily="34" charset="0"/>
            </a:endParaRPr>
          </a:p>
        </p:txBody>
      </p:sp>
      <p:sp>
        <p:nvSpPr>
          <p:cNvPr id="12298" name="AutoShape 20"/>
          <p:cNvSpPr>
            <a:spLocks noChangeArrowheads="1"/>
          </p:cNvSpPr>
          <p:nvPr/>
        </p:nvSpPr>
        <p:spPr bwMode="auto">
          <a:xfrm rot="10800000">
            <a:off x="974725" y="3960813"/>
            <a:ext cx="1476375" cy="392112"/>
          </a:xfrm>
          <a:prstGeom prst="rightArrow">
            <a:avLst>
              <a:gd name="adj1" fmla="val 50000"/>
              <a:gd name="adj2" fmla="val 103874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folHlink"/>
            </a:solidFill>
            <a:miter lim="800000"/>
            <a:headEnd/>
            <a:tailEnd/>
          </a:ln>
        </p:spPr>
        <p:txBody>
          <a:bodyPr wrap="none" lIns="91426" tIns="45713" rIns="91426" bIns="45713" anchor="ctr"/>
          <a:lstStyle/>
          <a:p>
            <a:endParaRPr lang="ko-KR" altLang="en-US" dirty="0">
              <a:latin typeface="Calibri" pitchFamily="34" charset="0"/>
            </a:endParaRPr>
          </a:p>
        </p:txBody>
      </p:sp>
      <p:sp>
        <p:nvSpPr>
          <p:cNvPr id="12300" name="AutoShape 19"/>
          <p:cNvSpPr>
            <a:spLocks noChangeArrowheads="1"/>
          </p:cNvSpPr>
          <p:nvPr/>
        </p:nvSpPr>
        <p:spPr bwMode="auto">
          <a:xfrm rot="-4063810">
            <a:off x="632619" y="3458369"/>
            <a:ext cx="587375" cy="284163"/>
          </a:xfrm>
          <a:prstGeom prst="rightArrow">
            <a:avLst>
              <a:gd name="adj1" fmla="val 50000"/>
              <a:gd name="adj2" fmla="val 41781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folHlink"/>
            </a:solidFill>
            <a:miter lim="800000"/>
            <a:headEnd/>
            <a:tailEnd/>
          </a:ln>
        </p:spPr>
        <p:txBody>
          <a:bodyPr wrap="none" lIns="91426" tIns="45713" rIns="91426" bIns="45713" anchor="ctr"/>
          <a:lstStyle/>
          <a:p>
            <a:endParaRPr lang="ko-KR" altLang="en-US" dirty="0">
              <a:latin typeface="Calibri" pitchFamily="34" charset="0"/>
            </a:endParaRPr>
          </a:p>
        </p:txBody>
      </p:sp>
      <p:sp>
        <p:nvSpPr>
          <p:cNvPr id="12301" name="AutoShape 14"/>
          <p:cNvSpPr>
            <a:spLocks noChangeArrowheads="1"/>
          </p:cNvSpPr>
          <p:nvPr/>
        </p:nvSpPr>
        <p:spPr bwMode="auto">
          <a:xfrm rot="2685970">
            <a:off x="1951038" y="2744788"/>
            <a:ext cx="515937" cy="277812"/>
          </a:xfrm>
          <a:prstGeom prst="rightArrow">
            <a:avLst>
              <a:gd name="adj1" fmla="val 50000"/>
              <a:gd name="adj2" fmla="val 44666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folHlink"/>
            </a:solidFill>
            <a:miter lim="800000"/>
            <a:headEnd/>
            <a:tailEnd/>
          </a:ln>
        </p:spPr>
        <p:txBody>
          <a:bodyPr wrap="none" lIns="91426" tIns="45713" rIns="91426" bIns="45713" anchor="ctr"/>
          <a:lstStyle/>
          <a:p>
            <a:endParaRPr lang="ko-KR" altLang="en-US" dirty="0">
              <a:latin typeface="Calibri" pitchFamily="34" charset="0"/>
            </a:endParaRPr>
          </a:p>
        </p:txBody>
      </p:sp>
      <p:sp>
        <p:nvSpPr>
          <p:cNvPr id="151554" name="Oval 2"/>
          <p:cNvSpPr>
            <a:spLocks noChangeArrowheads="1"/>
          </p:cNvSpPr>
          <p:nvPr/>
        </p:nvSpPr>
        <p:spPr bwMode="auto">
          <a:xfrm>
            <a:off x="2020888" y="3733800"/>
            <a:ext cx="1152525" cy="650875"/>
          </a:xfrm>
          <a:prstGeom prst="ellipse">
            <a:avLst/>
          </a:prstGeom>
          <a:solidFill>
            <a:srgbClr val="FFCCFF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91426" tIns="45713" rIns="91426" bIns="45713" anchor="ctr"/>
          <a:lstStyle/>
          <a:p>
            <a:pPr algn="ctr" latinLnBrk="0">
              <a:spcBef>
                <a:spcPct val="50000"/>
              </a:spcBef>
              <a:defRPr/>
            </a:pPr>
            <a:r>
              <a:rPr lang="en-US" altLang="ko-KR" sz="2400" dirty="0" smtClean="0">
                <a:solidFill>
                  <a:schemeClr val="tx2"/>
                </a:solidFill>
                <a:latin typeface="Calibri" pitchFamily="34" charset="0"/>
                <a:ea typeface="HY헤드라인M" pitchFamily="18" charset="-127"/>
              </a:rPr>
              <a:t>Cain</a:t>
            </a:r>
            <a:endParaRPr lang="ja-JP" altLang="en-US" sz="2400" dirty="0">
              <a:solidFill>
                <a:schemeClr val="tx2"/>
              </a:solidFill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151555" name="Text Box 3"/>
          <p:cNvSpPr txBox="1">
            <a:spLocks noChangeArrowheads="1"/>
          </p:cNvSpPr>
          <p:nvPr/>
        </p:nvSpPr>
        <p:spPr bwMode="auto">
          <a:xfrm>
            <a:off x="1870770" y="4293096"/>
            <a:ext cx="2053158" cy="338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 lIns="91426" tIns="45713" rIns="91426" bIns="45713" anchor="ctr">
            <a:spAutoFit/>
          </a:bodyPr>
          <a:lstStyle/>
          <a:p>
            <a:pPr algn="ctr" latinLnBrk="0">
              <a:spcBef>
                <a:spcPct val="50000"/>
              </a:spcBef>
              <a:defRPr/>
            </a:pPr>
            <a:r>
              <a:rPr lang="en-US" altLang="ko-KR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HY헤드라인M" pitchFamily="18" charset="-127"/>
              </a:rPr>
              <a:t>Representative of Evil</a:t>
            </a:r>
            <a:endParaRPr lang="ja-JP" altLang="en-US" sz="16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151556" name="Oval 4"/>
          <p:cNvSpPr>
            <a:spLocks noChangeArrowheads="1"/>
          </p:cNvSpPr>
          <p:nvPr/>
        </p:nvSpPr>
        <p:spPr bwMode="auto">
          <a:xfrm>
            <a:off x="338138" y="3752850"/>
            <a:ext cx="998537" cy="658813"/>
          </a:xfrm>
          <a:prstGeom prst="ellipse">
            <a:avLst/>
          </a:prstGeom>
          <a:solidFill>
            <a:srgbClr val="FFFFCC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91426" tIns="45713" rIns="91426" bIns="45713" anchor="ctr"/>
          <a:lstStyle/>
          <a:p>
            <a:pPr algn="ctr" latinLnBrk="0">
              <a:spcBef>
                <a:spcPct val="50000"/>
              </a:spcBef>
              <a:defRPr/>
            </a:pPr>
            <a:r>
              <a:rPr lang="en-US" altLang="ko-KR" sz="2800" dirty="0" smtClean="0">
                <a:solidFill>
                  <a:srgbClr val="2E33F6"/>
                </a:solidFill>
                <a:latin typeface="Calibri" pitchFamily="34" charset="0"/>
                <a:ea typeface="HY헤드라인M" pitchFamily="18" charset="-127"/>
              </a:rPr>
              <a:t>Abel</a:t>
            </a:r>
            <a:endParaRPr lang="ja-JP" altLang="en-US" sz="2800" dirty="0">
              <a:solidFill>
                <a:srgbClr val="2E33F6"/>
              </a:solidFill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151557" name="Text Box 5"/>
          <p:cNvSpPr txBox="1">
            <a:spLocks noChangeArrowheads="1"/>
          </p:cNvSpPr>
          <p:nvPr/>
        </p:nvSpPr>
        <p:spPr bwMode="auto">
          <a:xfrm>
            <a:off x="179512" y="4418451"/>
            <a:ext cx="1939925" cy="395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6" tIns="45713" rIns="91426" bIns="45713" anchor="ctr">
            <a:spAutoFit/>
          </a:bodyPr>
          <a:lstStyle/>
          <a:p>
            <a:pPr algn="ctr" latinLnBrk="0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ko-KR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HY헤드라인M" pitchFamily="18" charset="-127"/>
              </a:rPr>
              <a:t>Representative </a:t>
            </a:r>
          </a:p>
          <a:p>
            <a:pPr algn="ctr" latinLnBrk="0">
              <a:lnSpc>
                <a:spcPct val="50000"/>
              </a:lnSpc>
              <a:spcBef>
                <a:spcPts val="0"/>
              </a:spcBef>
              <a:defRPr/>
            </a:pPr>
            <a:r>
              <a:rPr lang="en-US" altLang="ko-KR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HY헤드라인M" pitchFamily="18" charset="-127"/>
              </a:rPr>
              <a:t>of Good</a:t>
            </a:r>
            <a:endParaRPr lang="ja-JP" altLang="en-US" dirty="0">
              <a:solidFill>
                <a:schemeClr val="tx2"/>
              </a:solidFill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151558" name="Oval 6"/>
          <p:cNvSpPr>
            <a:spLocks noChangeArrowheads="1"/>
          </p:cNvSpPr>
          <p:nvPr/>
        </p:nvSpPr>
        <p:spPr bwMode="auto">
          <a:xfrm>
            <a:off x="2587625" y="2166938"/>
            <a:ext cx="1109663" cy="550862"/>
          </a:xfrm>
          <a:prstGeom prst="ellipse">
            <a:avLst/>
          </a:prstGeom>
          <a:solidFill>
            <a:srgbClr val="FFCCFF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91426" tIns="45713" rIns="91426" bIns="45713" anchor="ctr"/>
          <a:lstStyle/>
          <a:p>
            <a:pPr algn="ctr" latinLnBrk="0">
              <a:spcBef>
                <a:spcPct val="50000"/>
              </a:spcBef>
              <a:defRPr/>
            </a:pPr>
            <a:r>
              <a:rPr lang="en-US" altLang="ko-KR" dirty="0" smtClean="0">
                <a:solidFill>
                  <a:schemeClr val="tx2"/>
                </a:solidFill>
                <a:latin typeface="Calibri" pitchFamily="34" charset="0"/>
                <a:ea typeface="HY헤드라인M" pitchFamily="18" charset="-127"/>
              </a:rPr>
              <a:t>Satan</a:t>
            </a:r>
            <a:endParaRPr lang="ko-KR" altLang="en-US" dirty="0">
              <a:solidFill>
                <a:schemeClr val="tx2"/>
              </a:solidFill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151559" name="Oval 7"/>
          <p:cNvSpPr>
            <a:spLocks noChangeArrowheads="1"/>
          </p:cNvSpPr>
          <p:nvPr/>
        </p:nvSpPr>
        <p:spPr bwMode="auto">
          <a:xfrm>
            <a:off x="420688" y="2813050"/>
            <a:ext cx="998537" cy="758825"/>
          </a:xfrm>
          <a:prstGeom prst="ellipse">
            <a:avLst/>
          </a:prstGeom>
          <a:solidFill>
            <a:srgbClr val="FFFFCC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91426" tIns="45713" rIns="91426" bIns="45713" anchor="ctr"/>
          <a:lstStyle/>
          <a:p>
            <a:pPr algn="ctr" latinLnBrk="0">
              <a:spcBef>
                <a:spcPct val="50000"/>
              </a:spcBef>
              <a:defRPr/>
            </a:pPr>
            <a:r>
              <a:rPr lang="en-US" altLang="ko-KR" sz="2800" dirty="0" smtClean="0">
                <a:solidFill>
                  <a:srgbClr val="2E33F6"/>
                </a:solidFill>
                <a:latin typeface="Calibri" pitchFamily="34" charset="0"/>
                <a:ea typeface="HY헤드라인M" pitchFamily="18" charset="-127"/>
              </a:rPr>
              <a:t>Adam</a:t>
            </a:r>
            <a:endParaRPr lang="ja-JP" altLang="en-US" sz="2800" dirty="0">
              <a:solidFill>
                <a:srgbClr val="2E33F6"/>
              </a:solidFill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151560" name="Oval 8"/>
          <p:cNvSpPr>
            <a:spLocks noChangeArrowheads="1"/>
          </p:cNvSpPr>
          <p:nvPr/>
        </p:nvSpPr>
        <p:spPr bwMode="auto">
          <a:xfrm>
            <a:off x="939800" y="1020763"/>
            <a:ext cx="1711325" cy="949325"/>
          </a:xfrm>
          <a:prstGeom prst="ellipse">
            <a:avLst/>
          </a:prstGeom>
          <a:solidFill>
            <a:schemeClr val="accent1"/>
          </a:solidFill>
          <a:ln w="114300">
            <a:noFill/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91426" tIns="45713" rIns="91426" bIns="45713" anchor="ctr"/>
          <a:lstStyle/>
          <a:p>
            <a:pPr algn="ctr" latinLnBrk="0">
              <a:defRPr/>
            </a:pPr>
            <a:r>
              <a:rPr lang="en-US" altLang="ko-KR" sz="4000" dirty="0" smtClean="0">
                <a:solidFill>
                  <a:srgbClr val="FD3F1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HY헤드라인M" pitchFamily="18" charset="-127"/>
              </a:rPr>
              <a:t>God</a:t>
            </a:r>
            <a:endParaRPr lang="ko-KR" altLang="en-US" sz="4000" dirty="0">
              <a:solidFill>
                <a:srgbClr val="FD3F1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151561" name="Oval 9"/>
          <p:cNvSpPr>
            <a:spLocks noChangeArrowheads="1"/>
          </p:cNvSpPr>
          <p:nvPr/>
        </p:nvSpPr>
        <p:spPr bwMode="auto">
          <a:xfrm>
            <a:off x="1870075" y="2878138"/>
            <a:ext cx="998538" cy="604837"/>
          </a:xfrm>
          <a:prstGeom prst="ellipse">
            <a:avLst/>
          </a:prstGeom>
          <a:solidFill>
            <a:srgbClr val="FFFFCC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91426" tIns="45713" rIns="91426" bIns="45713" anchor="ctr"/>
          <a:lstStyle/>
          <a:p>
            <a:pPr algn="ctr" latinLnBrk="0">
              <a:spcBef>
                <a:spcPct val="50000"/>
              </a:spcBef>
              <a:defRPr/>
            </a:pPr>
            <a:r>
              <a:rPr lang="en-US" altLang="ko-KR" sz="2800" dirty="0" smtClean="0">
                <a:solidFill>
                  <a:srgbClr val="219F87"/>
                </a:solidFill>
                <a:latin typeface="Calibri" pitchFamily="34" charset="0"/>
                <a:ea typeface="HY헤드라인M" pitchFamily="18" charset="-127"/>
              </a:rPr>
              <a:t>Eve</a:t>
            </a:r>
            <a:endParaRPr lang="ja-JP" altLang="en-US" sz="2800" dirty="0">
              <a:solidFill>
                <a:srgbClr val="219F87"/>
              </a:solidFill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151604" name="Text Box 52"/>
          <p:cNvSpPr txBox="1">
            <a:spLocks noChangeArrowheads="1"/>
          </p:cNvSpPr>
          <p:nvPr/>
        </p:nvSpPr>
        <p:spPr bwMode="auto">
          <a:xfrm>
            <a:off x="683568" y="4760913"/>
            <a:ext cx="2592288" cy="338540"/>
          </a:xfrm>
          <a:prstGeom prst="rect">
            <a:avLst/>
          </a:prstGeom>
          <a:solidFill>
            <a:schemeClr val="accent1">
              <a:lumMod val="2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 lIns="91426" tIns="45713" rIns="91426" bIns="45713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ko-KR" sz="1600" dirty="0">
                <a:solidFill>
                  <a:schemeClr val="bg1"/>
                </a:solidFill>
                <a:latin typeface="Calibri" pitchFamily="34" charset="0"/>
                <a:ea typeface="HY헤드라인M" pitchFamily="18" charset="-127"/>
              </a:rPr>
              <a:t>1</a:t>
            </a:r>
            <a:r>
              <a:rPr lang="en-US" altLang="ko-KR" sz="1600" dirty="0" smtClean="0">
                <a:solidFill>
                  <a:schemeClr val="bg1"/>
                </a:solidFill>
                <a:latin typeface="Calibri" pitchFamily="34" charset="0"/>
                <a:ea typeface="HY헤드라인M" pitchFamily="18" charset="-127"/>
              </a:rPr>
              <a:t>. Restoring Eve</a:t>
            </a:r>
            <a:r>
              <a:rPr lang="ko-KR" altLang="en-US" sz="1600" dirty="0" smtClean="0">
                <a:solidFill>
                  <a:schemeClr val="bg1"/>
                </a:solidFill>
                <a:latin typeface="Calibri" pitchFamily="34" charset="0"/>
                <a:ea typeface="HY헤드라인M" pitchFamily="18" charset="-127"/>
              </a:rPr>
              <a:t>해와 복귀</a:t>
            </a:r>
            <a:endParaRPr lang="ko-KR" altLang="en-US" sz="1600" dirty="0">
              <a:solidFill>
                <a:schemeClr val="bg1"/>
              </a:solidFill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151607" name="Oval 55"/>
          <p:cNvSpPr>
            <a:spLocks noChangeArrowheads="1"/>
          </p:cNvSpPr>
          <p:nvPr/>
        </p:nvSpPr>
        <p:spPr bwMode="auto">
          <a:xfrm>
            <a:off x="1157288" y="2071688"/>
            <a:ext cx="1260475" cy="692150"/>
          </a:xfrm>
          <a:prstGeom prst="ellipse">
            <a:avLst/>
          </a:prstGeom>
          <a:solidFill>
            <a:schemeClr val="accent1"/>
          </a:solidFill>
          <a:ln w="114300">
            <a:noFill/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91426" tIns="45713" rIns="91426" bIns="45713" anchor="ctr"/>
          <a:lstStyle/>
          <a:p>
            <a:pPr algn="ctr" latinLnBrk="0">
              <a:defRPr/>
            </a:pPr>
            <a:r>
              <a:rPr lang="en-US" altLang="ko-KR" sz="2400" dirty="0" smtClean="0">
                <a:solidFill>
                  <a:srgbClr val="FD3F1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HY헤드라인M" pitchFamily="18" charset="-127"/>
              </a:rPr>
              <a:t>Messiah</a:t>
            </a:r>
            <a:endParaRPr lang="ko-KR" altLang="en-US" sz="2400" dirty="0">
              <a:solidFill>
                <a:srgbClr val="FD3F1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151613" name="Rectangle 61"/>
          <p:cNvSpPr>
            <a:spLocks noChangeArrowheads="1"/>
          </p:cNvSpPr>
          <p:nvPr/>
        </p:nvSpPr>
        <p:spPr bwMode="auto">
          <a:xfrm>
            <a:off x="323528" y="332656"/>
            <a:ext cx="7920880" cy="830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6" tIns="45713" rIns="91426" bIns="45713">
            <a:spAutoFit/>
          </a:bodyPr>
          <a:lstStyle/>
          <a:p>
            <a:pPr marL="457200" indent="-457200" algn="l">
              <a:buFont typeface="+mj-lt"/>
              <a:buAutoNum type="arabicPeriod" startAt="3"/>
              <a:defRPr/>
            </a:pPr>
            <a:r>
              <a:rPr lang="en-US" altLang="ko-KR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HY헤드라인M" pitchFamily="18" charset="-127"/>
              </a:rPr>
              <a:t>Historical Restoration Through Indemnity of the Fall and Conversion of the Lineage</a:t>
            </a:r>
            <a:r>
              <a:rPr lang="en-US" altLang="ko-K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HY헤드라인M" pitchFamily="18" charset="-127"/>
              </a:rPr>
              <a:t>(</a:t>
            </a:r>
            <a:r>
              <a:rPr lang="ko-KR" alt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HY헤드라인M" pitchFamily="18" charset="-127"/>
              </a:rPr>
              <a:t>역사적타락에대한</a:t>
            </a:r>
            <a:r>
              <a:rPr lang="ko-KR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HY헤드라인M" pitchFamily="18" charset="-127"/>
              </a:rPr>
              <a:t> 탕감복귀와 혈통전환</a:t>
            </a:r>
            <a:r>
              <a:rPr lang="en-US" altLang="ko-K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HY헤드라인M" pitchFamily="18" charset="-127"/>
              </a:rPr>
              <a:t>)</a:t>
            </a:r>
            <a:endParaRPr lang="ko-KR" altLang="en-US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151614" name="Text Box 62"/>
          <p:cNvSpPr txBox="1">
            <a:spLocks noChangeArrowheads="1"/>
          </p:cNvSpPr>
          <p:nvPr/>
        </p:nvSpPr>
        <p:spPr bwMode="auto">
          <a:xfrm rot="-1630371">
            <a:off x="3015926" y="3152070"/>
            <a:ext cx="2104035" cy="369318"/>
          </a:xfrm>
          <a:prstGeom prst="rect">
            <a:avLst/>
          </a:prstGeom>
          <a:solidFill>
            <a:srgbClr val="DE2A00">
              <a:alpha val="50195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square" lIns="91426" tIns="45713" rIns="91426" bIns="45713">
            <a:spAutoFit/>
          </a:bodyPr>
          <a:lstStyle/>
          <a:p>
            <a:r>
              <a:rPr lang="en-US" altLang="ko-KR" dirty="0" smtClean="0">
                <a:solidFill>
                  <a:srgbClr val="463F9F"/>
                </a:solidFill>
                <a:latin typeface="Calibri" pitchFamily="34" charset="0"/>
                <a:ea typeface="HY헤드라인M" pitchFamily="18" charset="-127"/>
              </a:rPr>
              <a:t>*</a:t>
            </a:r>
            <a:r>
              <a:rPr lang="en-US" altLang="ko-KR" sz="1400" dirty="0" smtClean="0">
                <a:solidFill>
                  <a:schemeClr val="tx2"/>
                </a:solidFill>
                <a:latin typeface="Calibri" pitchFamily="34" charset="0"/>
                <a:ea typeface="HY헤드라인M" pitchFamily="18" charset="-127"/>
              </a:rPr>
              <a:t>Recognized by AA</a:t>
            </a:r>
            <a:r>
              <a:rPr lang="ko-KR" altLang="en-US" sz="1400" dirty="0" smtClean="0">
                <a:solidFill>
                  <a:schemeClr val="tx2"/>
                </a:solidFill>
                <a:latin typeface="Calibri" pitchFamily="34" charset="0"/>
                <a:ea typeface="HY헤드라인M" pitchFamily="18" charset="-127"/>
              </a:rPr>
              <a:t>공인</a:t>
            </a:r>
            <a:endParaRPr lang="ko-KR" altLang="en-US" sz="14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51615" name="Oval 63"/>
          <p:cNvSpPr>
            <a:spLocks noChangeArrowheads="1"/>
          </p:cNvSpPr>
          <p:nvPr/>
        </p:nvSpPr>
        <p:spPr bwMode="auto">
          <a:xfrm rot="19975022">
            <a:off x="2458305" y="2894361"/>
            <a:ext cx="2470271" cy="485775"/>
          </a:xfrm>
          <a:prstGeom prst="ellipse">
            <a:avLst/>
          </a:prstGeom>
          <a:solidFill>
            <a:srgbClr val="FFFFCC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91426" tIns="45713" rIns="91426" bIns="45713" anchor="ctr"/>
          <a:lstStyle/>
          <a:p>
            <a:pPr algn="ctr">
              <a:defRPr/>
            </a:pPr>
            <a:r>
              <a:rPr lang="en-US" altLang="ko-KR" sz="1400" dirty="0" smtClean="0">
                <a:solidFill>
                  <a:srgbClr val="2E33F6"/>
                </a:solidFill>
                <a:latin typeface="Calibri" pitchFamily="34" charset="0"/>
                <a:ea typeface="HY헤드라인M" pitchFamily="18" charset="-127"/>
              </a:rPr>
              <a:t>Obedience, death </a:t>
            </a:r>
          </a:p>
          <a:p>
            <a:pPr algn="ctr">
              <a:defRPr/>
            </a:pPr>
            <a:r>
              <a:rPr lang="en-US" altLang="ko-KR" sz="1400" dirty="0" smtClean="0">
                <a:solidFill>
                  <a:srgbClr val="2E33F6"/>
                </a:solidFill>
                <a:latin typeface="Calibri" pitchFamily="34" charset="0"/>
                <a:ea typeface="HY헤드라인M" pitchFamily="18" charset="-127"/>
              </a:rPr>
              <a:t>Children of AA</a:t>
            </a:r>
            <a:r>
              <a:rPr lang="ko-KR" altLang="en-US" sz="1400" dirty="0" err="1" smtClean="0">
                <a:solidFill>
                  <a:srgbClr val="2E33F6"/>
                </a:solidFill>
                <a:latin typeface="Calibri" pitchFamily="34" charset="0"/>
                <a:ea typeface="HY헤드라인M" pitchFamily="18" charset="-127"/>
              </a:rPr>
              <a:t>죽고자복종</a:t>
            </a:r>
            <a:endParaRPr lang="ko-KR" altLang="en-US" sz="1400" b="1" dirty="0">
              <a:solidFill>
                <a:srgbClr val="2E33F6"/>
              </a:solidFill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151616" name="Text Box 64"/>
          <p:cNvSpPr txBox="1">
            <a:spLocks noChangeArrowheads="1"/>
          </p:cNvSpPr>
          <p:nvPr/>
        </p:nvSpPr>
        <p:spPr bwMode="auto">
          <a:xfrm>
            <a:off x="65413" y="2930525"/>
            <a:ext cx="461637" cy="191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eaVert" lIns="91426" tIns="45713" rIns="91426" bIns="45713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dirty="0" smtClean="0">
                <a:solidFill>
                  <a:schemeClr val="tx2"/>
                </a:solidFill>
                <a:latin typeface="Calibri" pitchFamily="34" charset="0"/>
                <a:ea typeface="HY헤드라인M" pitchFamily="18" charset="-127"/>
              </a:rPr>
              <a:t>Restoring ES Rights</a:t>
            </a:r>
            <a:endParaRPr lang="ko-KR" altLang="en-US" dirty="0">
              <a:solidFill>
                <a:schemeClr val="tx2"/>
              </a:solidFill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12316" name="Line 66"/>
          <p:cNvSpPr>
            <a:spLocks noChangeShapeType="1"/>
          </p:cNvSpPr>
          <p:nvPr/>
        </p:nvSpPr>
        <p:spPr bwMode="auto">
          <a:xfrm flipH="1">
            <a:off x="5938838" y="1785938"/>
            <a:ext cx="0" cy="43576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91426" tIns="45713" rIns="91426" bIns="45713"/>
          <a:lstStyle/>
          <a:p>
            <a:endParaRPr lang="ko-KR" altLang="en-US" dirty="0">
              <a:latin typeface="Calibri" pitchFamily="34" charset="0"/>
            </a:endParaRPr>
          </a:p>
        </p:txBody>
      </p:sp>
      <p:sp>
        <p:nvSpPr>
          <p:cNvPr id="12317" name="Line 67"/>
          <p:cNvSpPr>
            <a:spLocks noChangeShapeType="1"/>
          </p:cNvSpPr>
          <p:nvPr/>
        </p:nvSpPr>
        <p:spPr bwMode="auto">
          <a:xfrm>
            <a:off x="3795713" y="4000500"/>
            <a:ext cx="5043487" cy="4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91426" tIns="45713" rIns="91426" bIns="45713"/>
          <a:lstStyle/>
          <a:p>
            <a:endParaRPr lang="ko-KR" altLang="en-US" dirty="0">
              <a:latin typeface="Calibri" pitchFamily="34" charset="0"/>
            </a:endParaRPr>
          </a:p>
        </p:txBody>
      </p:sp>
      <p:sp>
        <p:nvSpPr>
          <p:cNvPr id="151620" name="Oval 68"/>
          <p:cNvSpPr>
            <a:spLocks noChangeArrowheads="1"/>
          </p:cNvSpPr>
          <p:nvPr/>
        </p:nvSpPr>
        <p:spPr bwMode="auto">
          <a:xfrm>
            <a:off x="5621338" y="5686425"/>
            <a:ext cx="901700" cy="477838"/>
          </a:xfrm>
          <a:prstGeom prst="ellipse">
            <a:avLst/>
          </a:prstGeom>
          <a:solidFill>
            <a:srgbClr val="FFCCFF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91426" tIns="45713" rIns="91426" bIns="45713" anchor="ctr"/>
          <a:lstStyle/>
          <a:p>
            <a:pPr algn="ctr" latinLnBrk="0">
              <a:spcBef>
                <a:spcPct val="50000"/>
              </a:spcBef>
              <a:defRPr/>
            </a:pPr>
            <a:r>
              <a:rPr lang="en-US" altLang="ko-KR" dirty="0" smtClean="0">
                <a:solidFill>
                  <a:schemeClr val="tx2"/>
                </a:solidFill>
                <a:latin typeface="Calibri" pitchFamily="34" charset="0"/>
                <a:ea typeface="HY헤드라인M" pitchFamily="18" charset="-127"/>
              </a:rPr>
              <a:t>Cain</a:t>
            </a:r>
            <a:endParaRPr lang="ja-JP" altLang="en-US" dirty="0">
              <a:solidFill>
                <a:schemeClr val="tx2"/>
              </a:solidFill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151621" name="Oval 69"/>
          <p:cNvSpPr>
            <a:spLocks noChangeArrowheads="1"/>
          </p:cNvSpPr>
          <p:nvPr/>
        </p:nvSpPr>
        <p:spPr bwMode="auto">
          <a:xfrm>
            <a:off x="5398492" y="3573463"/>
            <a:ext cx="901700" cy="431800"/>
          </a:xfrm>
          <a:prstGeom prst="ellipse">
            <a:avLst/>
          </a:prstGeom>
          <a:solidFill>
            <a:srgbClr val="FFFFCC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91426" tIns="45713" rIns="91426" bIns="45713" anchor="ctr"/>
          <a:lstStyle/>
          <a:p>
            <a:pPr algn="ctr" latinLnBrk="0">
              <a:spcBef>
                <a:spcPct val="50000"/>
              </a:spcBef>
              <a:defRPr/>
            </a:pPr>
            <a:r>
              <a:rPr lang="en-US" altLang="ko-KR" dirty="0" smtClean="0">
                <a:solidFill>
                  <a:srgbClr val="2E33F6"/>
                </a:solidFill>
                <a:latin typeface="Calibri" pitchFamily="34" charset="0"/>
                <a:ea typeface="HY헤드라인M" pitchFamily="18" charset="-127"/>
              </a:rPr>
              <a:t>Abel</a:t>
            </a:r>
            <a:endParaRPr lang="ja-JP" altLang="en-US" dirty="0">
              <a:solidFill>
                <a:srgbClr val="2E33F6"/>
              </a:solidFill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151622" name="Oval 70"/>
          <p:cNvSpPr>
            <a:spLocks noChangeArrowheads="1"/>
          </p:cNvSpPr>
          <p:nvPr/>
        </p:nvSpPr>
        <p:spPr bwMode="auto">
          <a:xfrm>
            <a:off x="8123238" y="4025900"/>
            <a:ext cx="774700" cy="431800"/>
          </a:xfrm>
          <a:prstGeom prst="ellipse">
            <a:avLst/>
          </a:prstGeom>
          <a:solidFill>
            <a:schemeClr val="accent1"/>
          </a:solidFill>
          <a:ln w="114300">
            <a:noFill/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91426" tIns="45713" rIns="91426" bIns="45713" anchor="ctr"/>
          <a:lstStyle/>
          <a:p>
            <a:pPr algn="ctr" latinLnBrk="0">
              <a:defRPr/>
            </a:pPr>
            <a:r>
              <a:rPr lang="en-US" altLang="ko-KR" sz="1600" dirty="0" smtClean="0">
                <a:solidFill>
                  <a:srgbClr val="FD3F1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HY헤드라인M" pitchFamily="18" charset="-127"/>
              </a:rPr>
              <a:t>TP</a:t>
            </a:r>
            <a:endParaRPr lang="ko-KR" altLang="en-US" sz="1600" dirty="0">
              <a:solidFill>
                <a:srgbClr val="FD3F1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151623" name="Oval 71"/>
          <p:cNvSpPr>
            <a:spLocks noChangeArrowheads="1"/>
          </p:cNvSpPr>
          <p:nvPr/>
        </p:nvSpPr>
        <p:spPr bwMode="auto">
          <a:xfrm>
            <a:off x="3635896" y="3645024"/>
            <a:ext cx="1080120" cy="360040"/>
          </a:xfrm>
          <a:prstGeom prst="ellipse">
            <a:avLst/>
          </a:prstGeom>
          <a:solidFill>
            <a:srgbClr val="FFFFCC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91426" tIns="45713" rIns="91426" bIns="45713" anchor="ctr"/>
          <a:lstStyle/>
          <a:p>
            <a:pPr algn="ctr" latinLnBrk="0">
              <a:lnSpc>
                <a:spcPct val="50000"/>
              </a:lnSpc>
              <a:spcBef>
                <a:spcPts val="0"/>
              </a:spcBef>
              <a:defRPr/>
            </a:pPr>
            <a:r>
              <a:rPr lang="en-US" altLang="ko-KR" sz="1600" dirty="0" smtClean="0">
                <a:solidFill>
                  <a:srgbClr val="2E33F6"/>
                </a:solidFill>
                <a:latin typeface="Calibri" pitchFamily="34" charset="0"/>
                <a:ea typeface="HY헤드라인M" pitchFamily="18" charset="-127"/>
              </a:rPr>
              <a:t>Blessed </a:t>
            </a:r>
            <a:br>
              <a:rPr lang="en-US" altLang="ko-KR" sz="1600" dirty="0" smtClean="0">
                <a:solidFill>
                  <a:srgbClr val="2E33F6"/>
                </a:solidFill>
                <a:latin typeface="Calibri" pitchFamily="34" charset="0"/>
                <a:ea typeface="HY헤드라인M" pitchFamily="18" charset="-127"/>
              </a:rPr>
            </a:br>
            <a:r>
              <a:rPr lang="en-US" altLang="ko-KR" sz="1600" dirty="0" smtClean="0">
                <a:solidFill>
                  <a:srgbClr val="2E33F6"/>
                </a:solidFill>
                <a:latin typeface="Calibri" pitchFamily="34" charset="0"/>
                <a:ea typeface="HY헤드라인M" pitchFamily="18" charset="-127"/>
              </a:rPr>
              <a:t>Families</a:t>
            </a:r>
            <a:endParaRPr lang="ja-JP" altLang="en-US" sz="1600" dirty="0">
              <a:solidFill>
                <a:srgbClr val="2E33F6"/>
              </a:solidFill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151624" name="Text Box 72"/>
          <p:cNvSpPr txBox="1">
            <a:spLocks noChangeArrowheads="1"/>
          </p:cNvSpPr>
          <p:nvPr/>
        </p:nvSpPr>
        <p:spPr bwMode="auto">
          <a:xfrm>
            <a:off x="5981700" y="5286375"/>
            <a:ext cx="1974676" cy="338540"/>
          </a:xfrm>
          <a:prstGeom prst="rect">
            <a:avLst/>
          </a:prstGeom>
          <a:solidFill>
            <a:srgbClr val="DE2A00">
              <a:alpha val="50195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square" lIns="91426" tIns="45713" rIns="91426" bIns="45713">
            <a:spAutoFit/>
          </a:bodyPr>
          <a:lstStyle/>
          <a:p>
            <a:pPr algn="l"/>
            <a:r>
              <a:rPr lang="en-US" altLang="ko-KR" sz="1600" dirty="0" smtClean="0">
                <a:solidFill>
                  <a:srgbClr val="463F9F"/>
                </a:solidFill>
                <a:latin typeface="Calibri" pitchFamily="34" charset="0"/>
                <a:ea typeface="HY헤드라인M" pitchFamily="18" charset="-127"/>
              </a:rPr>
              <a:t>*</a:t>
            </a:r>
            <a:r>
              <a:rPr lang="en-US" altLang="ko-KR" sz="1600" dirty="0" smtClean="0">
                <a:solidFill>
                  <a:schemeClr val="tx2"/>
                </a:solidFill>
                <a:latin typeface="Calibri" pitchFamily="34" charset="0"/>
                <a:ea typeface="HY헤드라인M" pitchFamily="18" charset="-127"/>
              </a:rPr>
              <a:t>Servant of servants</a:t>
            </a:r>
            <a:endParaRPr lang="ko-KR" altLang="en-US" sz="16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51625" name="Text Box 73"/>
          <p:cNvSpPr txBox="1">
            <a:spLocks noChangeArrowheads="1"/>
          </p:cNvSpPr>
          <p:nvPr/>
        </p:nvSpPr>
        <p:spPr bwMode="auto">
          <a:xfrm>
            <a:off x="5981700" y="4814888"/>
            <a:ext cx="1542628" cy="369318"/>
          </a:xfrm>
          <a:prstGeom prst="rect">
            <a:avLst/>
          </a:prstGeom>
          <a:solidFill>
            <a:srgbClr val="DE2A00">
              <a:alpha val="50195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square" lIns="91426" tIns="45713" rIns="91426" bIns="45713">
            <a:spAutoFit/>
          </a:bodyPr>
          <a:lstStyle/>
          <a:p>
            <a:r>
              <a:rPr lang="en-US" altLang="ko-KR" dirty="0" smtClean="0">
                <a:solidFill>
                  <a:srgbClr val="463F9F"/>
                </a:solidFill>
                <a:latin typeface="Calibri" pitchFamily="34" charset="0"/>
                <a:ea typeface="HY헤드라인M" pitchFamily="18" charset="-127"/>
              </a:rPr>
              <a:t>*</a:t>
            </a:r>
            <a:r>
              <a:rPr lang="en-US" altLang="ko-KR" dirty="0" smtClean="0">
                <a:solidFill>
                  <a:schemeClr val="tx2"/>
                </a:solidFill>
                <a:latin typeface="Calibri" pitchFamily="34" charset="0"/>
                <a:ea typeface="HY헤드라인M" pitchFamily="18" charset="-127"/>
              </a:rPr>
              <a:t>Servant </a:t>
            </a:r>
            <a:r>
              <a:rPr lang="ko-KR" altLang="en-US" dirty="0" smtClean="0">
                <a:solidFill>
                  <a:schemeClr val="tx2"/>
                </a:solidFill>
                <a:latin typeface="Calibri" pitchFamily="34" charset="0"/>
                <a:ea typeface="HY헤드라인M" pitchFamily="18" charset="-127"/>
              </a:rPr>
              <a:t>종</a:t>
            </a:r>
            <a:endParaRPr lang="ko-KR" altLang="en-US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51626" name="Text Box 74"/>
          <p:cNvSpPr txBox="1">
            <a:spLocks noChangeArrowheads="1"/>
          </p:cNvSpPr>
          <p:nvPr/>
        </p:nvSpPr>
        <p:spPr bwMode="auto">
          <a:xfrm>
            <a:off x="5981700" y="4376738"/>
            <a:ext cx="1830660" cy="338540"/>
          </a:xfrm>
          <a:prstGeom prst="rect">
            <a:avLst/>
          </a:prstGeom>
          <a:solidFill>
            <a:srgbClr val="DE2A00">
              <a:alpha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 lIns="91426" tIns="45713" rIns="91426" bIns="45713">
            <a:spAutoFit/>
          </a:bodyPr>
          <a:lstStyle/>
          <a:p>
            <a:pPr algn="l">
              <a:defRPr/>
            </a:pPr>
            <a:r>
              <a:rPr lang="en-US" altLang="ko-KR" sz="1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ea typeface="HY헤드라인M" pitchFamily="18" charset="-127"/>
              </a:rPr>
              <a:t>*</a:t>
            </a:r>
            <a:r>
              <a:rPr lang="ko-KR" altLang="en-US" sz="1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ea typeface="HY헤드라인M" pitchFamily="18" charset="-127"/>
              </a:rPr>
              <a:t> </a:t>
            </a:r>
            <a:r>
              <a:rPr lang="en-US" altLang="ko-KR" sz="1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ea typeface="HY헤드라인M" pitchFamily="18" charset="-127"/>
              </a:rPr>
              <a:t>Adopted son</a:t>
            </a:r>
            <a:r>
              <a:rPr lang="ko-KR" altLang="en-US" sz="1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ea typeface="HY헤드라인M" pitchFamily="18" charset="-127"/>
              </a:rPr>
              <a:t>양자</a:t>
            </a:r>
            <a:endParaRPr lang="ko-KR" altLang="en-US" sz="1400" dirty="0"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151627" name="Text Box 75"/>
          <p:cNvSpPr txBox="1">
            <a:spLocks noChangeArrowheads="1"/>
          </p:cNvSpPr>
          <p:nvPr/>
        </p:nvSpPr>
        <p:spPr bwMode="auto">
          <a:xfrm>
            <a:off x="5940152" y="4026564"/>
            <a:ext cx="1974676" cy="338540"/>
          </a:xfrm>
          <a:prstGeom prst="rect">
            <a:avLst/>
          </a:prstGeom>
          <a:solidFill>
            <a:srgbClr val="DE2A00">
              <a:alpha val="50195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square" lIns="91426" tIns="45713" rIns="91426" bIns="45713">
            <a:spAutoFit/>
          </a:bodyPr>
          <a:lstStyle/>
          <a:p>
            <a:r>
              <a:rPr lang="en-US" altLang="ko-KR" sz="1600" b="1" dirty="0" smtClean="0">
                <a:solidFill>
                  <a:srgbClr val="463F9F"/>
                </a:solidFill>
                <a:latin typeface="Calibri" pitchFamily="34" charset="0"/>
                <a:ea typeface="HY헤드라인M" pitchFamily="18" charset="-127"/>
              </a:rPr>
              <a:t> Illegitimate son</a:t>
            </a:r>
            <a:r>
              <a:rPr lang="ko-KR" altLang="en-US" sz="1600" b="1" dirty="0" smtClean="0">
                <a:solidFill>
                  <a:srgbClr val="463F9F"/>
                </a:solidFill>
                <a:latin typeface="Calibri" pitchFamily="34" charset="0"/>
                <a:ea typeface="HY헤드라인M" pitchFamily="18" charset="-127"/>
              </a:rPr>
              <a:t>서자</a:t>
            </a:r>
            <a:endParaRPr lang="ko-KR" altLang="en-US" sz="12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51628" name="Rectangle 76"/>
          <p:cNvSpPr>
            <a:spLocks noChangeArrowheads="1"/>
          </p:cNvSpPr>
          <p:nvPr/>
        </p:nvSpPr>
        <p:spPr bwMode="auto">
          <a:xfrm>
            <a:off x="6025133" y="3635746"/>
            <a:ext cx="1643211" cy="369318"/>
          </a:xfrm>
          <a:prstGeom prst="rect">
            <a:avLst/>
          </a:prstGeom>
          <a:solidFill>
            <a:schemeClr val="folHlink">
              <a:alpha val="50195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 lIns="91426" tIns="45713" rIns="91426" bIns="45713" anchor="ctr">
            <a:spAutoFit/>
          </a:bodyPr>
          <a:lstStyle/>
          <a:p>
            <a:pPr marL="341313" indent="-341313" algn="ctr"/>
            <a:r>
              <a:rPr lang="en-US" altLang="ko-KR" dirty="0" smtClean="0">
                <a:solidFill>
                  <a:srgbClr val="772347"/>
                </a:solidFill>
                <a:latin typeface="Calibri" pitchFamily="34" charset="0"/>
                <a:ea typeface="HY헤드라인M" pitchFamily="18" charset="-127"/>
              </a:rPr>
              <a:t>Children</a:t>
            </a:r>
            <a:r>
              <a:rPr lang="ko-KR" altLang="en-US" dirty="0" smtClean="0">
                <a:solidFill>
                  <a:srgbClr val="772347"/>
                </a:solidFill>
                <a:latin typeface="Calibri" pitchFamily="34" charset="0"/>
                <a:ea typeface="HY헤드라인M" pitchFamily="18" charset="-127"/>
              </a:rPr>
              <a:t>자녀</a:t>
            </a:r>
            <a:endParaRPr lang="ko-KR" altLang="en-US" b="1" dirty="0">
              <a:solidFill>
                <a:srgbClr val="772347"/>
              </a:solidFill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151629" name="Rectangle 77"/>
          <p:cNvSpPr>
            <a:spLocks noChangeArrowheads="1"/>
          </p:cNvSpPr>
          <p:nvPr/>
        </p:nvSpPr>
        <p:spPr bwMode="auto">
          <a:xfrm>
            <a:off x="5981700" y="3049618"/>
            <a:ext cx="1614636" cy="369318"/>
          </a:xfrm>
          <a:prstGeom prst="rect">
            <a:avLst/>
          </a:prstGeom>
          <a:solidFill>
            <a:schemeClr val="folHlink">
              <a:alpha val="50195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 lIns="91426" tIns="45713" rIns="91426" bIns="45713" anchor="ctr">
            <a:spAutoFit/>
          </a:bodyPr>
          <a:lstStyle/>
          <a:p>
            <a:pPr marL="341313" indent="-341313" algn="ctr"/>
            <a:r>
              <a:rPr lang="en-US" altLang="ko-KR" smtClean="0">
                <a:solidFill>
                  <a:srgbClr val="772347"/>
                </a:solidFill>
                <a:latin typeface="Calibri" pitchFamily="34" charset="0"/>
                <a:ea typeface="HY헤드라인M" pitchFamily="18" charset="-127"/>
              </a:rPr>
              <a:t>Mother</a:t>
            </a:r>
            <a:r>
              <a:rPr lang="ko-KR" altLang="en-US" dirty="0" smtClean="0">
                <a:solidFill>
                  <a:srgbClr val="772347"/>
                </a:solidFill>
                <a:latin typeface="Calibri" pitchFamily="34" charset="0"/>
                <a:ea typeface="HY헤드라인M" pitchFamily="18" charset="-127"/>
              </a:rPr>
              <a:t>어머니</a:t>
            </a:r>
            <a:endParaRPr lang="ko-KR" altLang="en-US" b="1" dirty="0">
              <a:solidFill>
                <a:srgbClr val="772347"/>
              </a:solidFill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151631" name="Rectangle 79"/>
          <p:cNvSpPr>
            <a:spLocks noChangeArrowheads="1"/>
          </p:cNvSpPr>
          <p:nvPr/>
        </p:nvSpPr>
        <p:spPr bwMode="auto">
          <a:xfrm>
            <a:off x="5981700" y="2420888"/>
            <a:ext cx="1614636" cy="369318"/>
          </a:xfrm>
          <a:prstGeom prst="rect">
            <a:avLst/>
          </a:prstGeom>
          <a:solidFill>
            <a:schemeClr val="folHlink">
              <a:alpha val="50195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 lIns="91426" tIns="45713" rIns="91426" bIns="45713" anchor="ctr">
            <a:spAutoFit/>
          </a:bodyPr>
          <a:lstStyle/>
          <a:p>
            <a:pPr marL="341313" indent="-341313" algn="ctr"/>
            <a:r>
              <a:rPr lang="en-US" altLang="ko-KR" dirty="0" smtClean="0">
                <a:solidFill>
                  <a:srgbClr val="772347"/>
                </a:solidFill>
                <a:latin typeface="Calibri" pitchFamily="34" charset="0"/>
                <a:ea typeface="HY헤드라인M" pitchFamily="18" charset="-127"/>
              </a:rPr>
              <a:t>Father</a:t>
            </a:r>
            <a:r>
              <a:rPr lang="ko-KR" altLang="en-US" dirty="0" smtClean="0">
                <a:solidFill>
                  <a:srgbClr val="772347"/>
                </a:solidFill>
                <a:latin typeface="Calibri" pitchFamily="34" charset="0"/>
                <a:ea typeface="HY헤드라인M" pitchFamily="18" charset="-127"/>
              </a:rPr>
              <a:t>아버지</a:t>
            </a:r>
            <a:endParaRPr lang="ko-KR" altLang="en-US" b="1" dirty="0">
              <a:solidFill>
                <a:srgbClr val="772347"/>
              </a:solidFill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151632" name="Oval 80"/>
          <p:cNvSpPr>
            <a:spLocks noChangeArrowheads="1"/>
          </p:cNvSpPr>
          <p:nvPr/>
        </p:nvSpPr>
        <p:spPr bwMode="auto">
          <a:xfrm>
            <a:off x="5405438" y="1739900"/>
            <a:ext cx="1349375" cy="603250"/>
          </a:xfrm>
          <a:prstGeom prst="ellipse">
            <a:avLst/>
          </a:prstGeom>
          <a:solidFill>
            <a:schemeClr val="accent1"/>
          </a:solidFill>
          <a:ln w="114300">
            <a:noFill/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91426" tIns="45713" rIns="91426" bIns="45713" anchor="ctr"/>
          <a:lstStyle/>
          <a:p>
            <a:pPr algn="ctr" latinLnBrk="0">
              <a:defRPr/>
            </a:pPr>
            <a:r>
              <a:rPr lang="en-US" altLang="ko-KR" sz="2400" dirty="0" smtClean="0">
                <a:solidFill>
                  <a:srgbClr val="FD3F1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HY헤드라인M" pitchFamily="18" charset="-127"/>
              </a:rPr>
              <a:t>God</a:t>
            </a:r>
            <a:endParaRPr lang="ko-KR" altLang="en-US" sz="2400" dirty="0">
              <a:solidFill>
                <a:srgbClr val="FD3F1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151633" name="Oval 81"/>
          <p:cNvSpPr>
            <a:spLocks noChangeArrowheads="1"/>
          </p:cNvSpPr>
          <p:nvPr/>
        </p:nvSpPr>
        <p:spPr bwMode="auto">
          <a:xfrm>
            <a:off x="3771900" y="4019550"/>
            <a:ext cx="811213" cy="346075"/>
          </a:xfrm>
          <a:prstGeom prst="ellipse">
            <a:avLst/>
          </a:prstGeom>
          <a:solidFill>
            <a:srgbClr val="99FF99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91426" tIns="45713" rIns="91426" bIns="45713" anchor="ctr"/>
          <a:lstStyle/>
          <a:p>
            <a:pPr algn="ctr" latinLnBrk="0">
              <a:spcBef>
                <a:spcPct val="50000"/>
              </a:spcBef>
              <a:defRPr/>
            </a:pPr>
            <a:r>
              <a:rPr lang="en-US" altLang="ko-KR" dirty="0" smtClean="0">
                <a:solidFill>
                  <a:schemeClr val="tx2"/>
                </a:solidFill>
                <a:latin typeface="Calibri" pitchFamily="34" charset="0"/>
                <a:ea typeface="HY헤드라인M" pitchFamily="18" charset="-127"/>
              </a:rPr>
              <a:t>Ind.</a:t>
            </a:r>
            <a:endParaRPr lang="ko-KR" altLang="en-US" dirty="0">
              <a:solidFill>
                <a:schemeClr val="tx2"/>
              </a:solidFill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151634" name="Oval 82"/>
          <p:cNvSpPr>
            <a:spLocks noChangeArrowheads="1"/>
          </p:cNvSpPr>
          <p:nvPr/>
        </p:nvSpPr>
        <p:spPr bwMode="auto">
          <a:xfrm>
            <a:off x="4397375" y="4019550"/>
            <a:ext cx="811213" cy="346075"/>
          </a:xfrm>
          <a:prstGeom prst="ellipse">
            <a:avLst/>
          </a:prstGeom>
          <a:solidFill>
            <a:srgbClr val="99FF99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91426" tIns="45713" rIns="91426" bIns="45713" anchor="ctr"/>
          <a:lstStyle/>
          <a:p>
            <a:pPr algn="ctr" latinLnBrk="0">
              <a:spcBef>
                <a:spcPct val="50000"/>
              </a:spcBef>
              <a:defRPr/>
            </a:pPr>
            <a:r>
              <a:rPr lang="en-US" altLang="ko-KR" dirty="0" smtClean="0">
                <a:solidFill>
                  <a:schemeClr val="tx2"/>
                </a:solidFill>
                <a:latin typeface="Calibri" pitchFamily="34" charset="0"/>
                <a:ea typeface="HY헤드라인M" pitchFamily="18" charset="-127"/>
              </a:rPr>
              <a:t>Family</a:t>
            </a:r>
            <a:endParaRPr lang="ko-KR" altLang="en-US" dirty="0">
              <a:solidFill>
                <a:schemeClr val="tx2"/>
              </a:solidFill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151635" name="Oval 83"/>
          <p:cNvSpPr>
            <a:spLocks noChangeArrowheads="1"/>
          </p:cNvSpPr>
          <p:nvPr/>
        </p:nvSpPr>
        <p:spPr bwMode="auto">
          <a:xfrm>
            <a:off x="5045075" y="4017963"/>
            <a:ext cx="811213" cy="346075"/>
          </a:xfrm>
          <a:prstGeom prst="ellipse">
            <a:avLst/>
          </a:prstGeom>
          <a:solidFill>
            <a:srgbClr val="99FF99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91426" tIns="45713" rIns="91426" bIns="45713" anchor="ctr"/>
          <a:lstStyle/>
          <a:p>
            <a:pPr algn="ctr" latinLnBrk="0">
              <a:spcBef>
                <a:spcPct val="50000"/>
              </a:spcBef>
              <a:defRPr/>
            </a:pPr>
            <a:r>
              <a:rPr lang="en-US" altLang="ko-KR" dirty="0" smtClean="0">
                <a:solidFill>
                  <a:schemeClr val="tx2"/>
                </a:solidFill>
                <a:latin typeface="Calibri" pitchFamily="34" charset="0"/>
                <a:ea typeface="HY헤드라인M" pitchFamily="18" charset="-127"/>
              </a:rPr>
              <a:t>Tribe</a:t>
            </a:r>
            <a:endParaRPr lang="ko-KR" altLang="en-US" dirty="0">
              <a:solidFill>
                <a:schemeClr val="tx2"/>
              </a:solidFill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151636" name="Oval 84"/>
          <p:cNvSpPr>
            <a:spLocks noChangeArrowheads="1"/>
          </p:cNvSpPr>
          <p:nvPr/>
        </p:nvSpPr>
        <p:spPr bwMode="auto">
          <a:xfrm>
            <a:off x="5619750" y="4019550"/>
            <a:ext cx="811213" cy="346075"/>
          </a:xfrm>
          <a:prstGeom prst="ellipse">
            <a:avLst/>
          </a:prstGeom>
          <a:solidFill>
            <a:srgbClr val="99FF99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91426" tIns="45713" rIns="91426" bIns="45713" anchor="ctr"/>
          <a:lstStyle/>
          <a:p>
            <a:pPr algn="ctr" latinLnBrk="0">
              <a:spcBef>
                <a:spcPct val="50000"/>
              </a:spcBef>
              <a:defRPr/>
            </a:pPr>
            <a:r>
              <a:rPr lang="en-US" altLang="ko-KR" dirty="0" smtClean="0">
                <a:solidFill>
                  <a:schemeClr val="tx2"/>
                </a:solidFill>
                <a:latin typeface="Calibri" pitchFamily="34" charset="0"/>
                <a:ea typeface="HY헤드라인M" pitchFamily="18" charset="-127"/>
              </a:rPr>
              <a:t>People</a:t>
            </a:r>
            <a:endParaRPr lang="ko-KR" altLang="en-US" dirty="0">
              <a:solidFill>
                <a:schemeClr val="tx2"/>
              </a:solidFill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151637" name="Oval 85"/>
          <p:cNvSpPr>
            <a:spLocks noChangeArrowheads="1"/>
          </p:cNvSpPr>
          <p:nvPr/>
        </p:nvSpPr>
        <p:spPr bwMode="auto">
          <a:xfrm>
            <a:off x="6189663" y="4022725"/>
            <a:ext cx="811212" cy="346075"/>
          </a:xfrm>
          <a:prstGeom prst="ellipse">
            <a:avLst/>
          </a:prstGeom>
          <a:solidFill>
            <a:srgbClr val="99FF99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91426" tIns="45713" rIns="91426" bIns="45713" anchor="ctr"/>
          <a:lstStyle/>
          <a:p>
            <a:pPr algn="ctr" latinLnBrk="0">
              <a:spcBef>
                <a:spcPct val="50000"/>
              </a:spcBef>
              <a:defRPr/>
            </a:pPr>
            <a:r>
              <a:rPr lang="en-US" altLang="ko-KR" dirty="0" smtClean="0">
                <a:solidFill>
                  <a:schemeClr val="tx2"/>
                </a:solidFill>
                <a:latin typeface="Calibri" pitchFamily="34" charset="0"/>
                <a:ea typeface="HY헤드라인M" pitchFamily="18" charset="-127"/>
              </a:rPr>
              <a:t>Nation</a:t>
            </a:r>
            <a:endParaRPr lang="ko-KR" altLang="en-US" dirty="0">
              <a:solidFill>
                <a:schemeClr val="tx2"/>
              </a:solidFill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151638" name="Oval 86"/>
          <p:cNvSpPr>
            <a:spLocks noChangeArrowheads="1"/>
          </p:cNvSpPr>
          <p:nvPr/>
        </p:nvSpPr>
        <p:spPr bwMode="auto">
          <a:xfrm>
            <a:off x="6762750" y="4019550"/>
            <a:ext cx="812800" cy="346075"/>
          </a:xfrm>
          <a:prstGeom prst="ellipse">
            <a:avLst/>
          </a:prstGeom>
          <a:solidFill>
            <a:srgbClr val="99FF99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91426" tIns="45713" rIns="91426" bIns="45713" anchor="ctr"/>
          <a:lstStyle/>
          <a:p>
            <a:pPr algn="ctr" latinLnBrk="0">
              <a:spcBef>
                <a:spcPct val="50000"/>
              </a:spcBef>
              <a:defRPr/>
            </a:pPr>
            <a:r>
              <a:rPr lang="en-US" altLang="ko-KR" dirty="0" smtClean="0">
                <a:solidFill>
                  <a:schemeClr val="tx2"/>
                </a:solidFill>
                <a:latin typeface="Calibri" pitchFamily="34" charset="0"/>
                <a:ea typeface="HY헤드라인M" pitchFamily="18" charset="-127"/>
              </a:rPr>
              <a:t>World</a:t>
            </a:r>
            <a:endParaRPr lang="ko-KR" altLang="en-US" dirty="0">
              <a:solidFill>
                <a:schemeClr val="tx2"/>
              </a:solidFill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151639" name="Oval 87"/>
          <p:cNvSpPr>
            <a:spLocks noChangeArrowheads="1"/>
          </p:cNvSpPr>
          <p:nvPr/>
        </p:nvSpPr>
        <p:spPr bwMode="auto">
          <a:xfrm>
            <a:off x="7334250" y="4019550"/>
            <a:ext cx="811213" cy="346075"/>
          </a:xfrm>
          <a:prstGeom prst="ellipse">
            <a:avLst/>
          </a:prstGeom>
          <a:solidFill>
            <a:srgbClr val="99FF99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91426" tIns="45713" rIns="91426" bIns="45713" anchor="ctr"/>
          <a:lstStyle/>
          <a:p>
            <a:pPr algn="ctr" latinLnBrk="0">
              <a:spcBef>
                <a:spcPct val="50000"/>
              </a:spcBef>
              <a:defRPr/>
            </a:pPr>
            <a:r>
              <a:rPr lang="en-US" altLang="ko-KR" dirty="0" smtClean="0">
                <a:solidFill>
                  <a:schemeClr val="tx2"/>
                </a:solidFill>
                <a:latin typeface="Calibri" pitchFamily="34" charset="0"/>
                <a:ea typeface="HY헤드라인M" pitchFamily="18" charset="-127"/>
              </a:rPr>
              <a:t>Cosmos</a:t>
            </a:r>
            <a:endParaRPr lang="ko-KR" altLang="en-US" dirty="0">
              <a:solidFill>
                <a:schemeClr val="tx2"/>
              </a:solidFill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151641" name="Oval 89"/>
          <p:cNvSpPr>
            <a:spLocks noChangeArrowheads="1"/>
          </p:cNvSpPr>
          <p:nvPr/>
        </p:nvSpPr>
        <p:spPr bwMode="auto">
          <a:xfrm>
            <a:off x="7820025" y="3452813"/>
            <a:ext cx="1125538" cy="519112"/>
          </a:xfrm>
          <a:prstGeom prst="ellipse">
            <a:avLst/>
          </a:prstGeom>
          <a:solidFill>
            <a:schemeClr val="accent1"/>
          </a:solidFill>
          <a:ln w="114300">
            <a:noFill/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91426" tIns="45713" rIns="91426" bIns="45713" anchor="ctr"/>
          <a:lstStyle/>
          <a:p>
            <a:pPr algn="ctr" latinLnBrk="0">
              <a:defRPr/>
            </a:pPr>
            <a:r>
              <a:rPr lang="en-US" altLang="ko-KR" sz="1600" dirty="0" smtClean="0">
                <a:solidFill>
                  <a:srgbClr val="FD3F1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HY헤드라인M" pitchFamily="18" charset="-127"/>
              </a:rPr>
              <a:t>God</a:t>
            </a:r>
            <a:endParaRPr lang="ko-KR" altLang="en-US" sz="1600" dirty="0">
              <a:solidFill>
                <a:srgbClr val="FD3F1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151642" name="Oval 90"/>
          <p:cNvSpPr>
            <a:spLocks noChangeArrowheads="1"/>
          </p:cNvSpPr>
          <p:nvPr/>
        </p:nvSpPr>
        <p:spPr bwMode="auto">
          <a:xfrm>
            <a:off x="4867275" y="2312988"/>
            <a:ext cx="1125538" cy="519112"/>
          </a:xfrm>
          <a:prstGeom prst="ellipse">
            <a:avLst/>
          </a:prstGeom>
          <a:solidFill>
            <a:schemeClr val="accent1"/>
          </a:solidFill>
          <a:ln w="114300">
            <a:noFill/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91426" tIns="45713" rIns="91426" bIns="45713" anchor="ctr"/>
          <a:lstStyle/>
          <a:p>
            <a:pPr algn="ctr" latinLnBrk="0">
              <a:defRPr/>
            </a:pPr>
            <a:r>
              <a:rPr lang="en-US" altLang="ko-KR" sz="1600" dirty="0" smtClean="0">
                <a:solidFill>
                  <a:srgbClr val="FD3F1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HY헤드라인M" pitchFamily="18" charset="-127"/>
              </a:rPr>
              <a:t>TP</a:t>
            </a:r>
            <a:endParaRPr lang="ko-KR" altLang="en-US" sz="1600" dirty="0">
              <a:solidFill>
                <a:srgbClr val="FD3F1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151643" name="Oval 91"/>
          <p:cNvSpPr>
            <a:spLocks noChangeArrowheads="1"/>
          </p:cNvSpPr>
          <p:nvPr/>
        </p:nvSpPr>
        <p:spPr bwMode="auto">
          <a:xfrm>
            <a:off x="3706813" y="4349750"/>
            <a:ext cx="1619250" cy="519113"/>
          </a:xfrm>
          <a:prstGeom prst="ellipse">
            <a:avLst/>
          </a:prstGeom>
          <a:solidFill>
            <a:schemeClr val="accent1"/>
          </a:solidFill>
          <a:ln w="114300">
            <a:noFill/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91426" tIns="45713" rIns="91426" bIns="45713" anchor="ctr"/>
          <a:lstStyle/>
          <a:p>
            <a:pPr algn="ctr" latinLnBrk="0">
              <a:defRPr/>
            </a:pPr>
            <a:r>
              <a:rPr lang="en-US" altLang="ko-KR" sz="1600" dirty="0" smtClean="0">
                <a:solidFill>
                  <a:srgbClr val="FD3F1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HY헤드라인M" pitchFamily="18" charset="-127"/>
              </a:rPr>
              <a:t>Messiah's course</a:t>
            </a:r>
            <a:endParaRPr lang="ko-KR" altLang="en-US" sz="1600" dirty="0">
              <a:solidFill>
                <a:srgbClr val="FD3F1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12340" name="Text Box 92"/>
          <p:cNvSpPr txBox="1">
            <a:spLocks noChangeArrowheads="1"/>
          </p:cNvSpPr>
          <p:nvPr/>
        </p:nvSpPr>
        <p:spPr bwMode="auto">
          <a:xfrm>
            <a:off x="5148064" y="1268760"/>
            <a:ext cx="2952328" cy="369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6" tIns="45713" rIns="91426" bIns="45713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b="1" dirty="0" smtClean="0">
                <a:latin typeface="Calibri" pitchFamily="34" charset="0"/>
                <a:ea typeface="HY헤드라인M" pitchFamily="18" charset="-127"/>
              </a:rPr>
              <a:t>Vertical 8 Stages(</a:t>
            </a:r>
            <a:r>
              <a:rPr lang="ko-KR" altLang="en-US" b="1" dirty="0" smtClean="0">
                <a:latin typeface="Calibri" pitchFamily="34" charset="0"/>
                <a:ea typeface="HY헤드라인M" pitchFamily="18" charset="-127"/>
              </a:rPr>
              <a:t>종</a:t>
            </a:r>
            <a:r>
              <a:rPr lang="en-US" altLang="ko-KR" b="1" dirty="0" smtClean="0">
                <a:latin typeface="Calibri" pitchFamily="34" charset="0"/>
                <a:ea typeface="HY헤드라인M" pitchFamily="18" charset="-127"/>
              </a:rPr>
              <a:t>8</a:t>
            </a:r>
            <a:r>
              <a:rPr lang="ko-KR" altLang="en-US" b="1" dirty="0" smtClean="0">
                <a:latin typeface="Calibri" pitchFamily="34" charset="0"/>
                <a:ea typeface="HY헤드라인M" pitchFamily="18" charset="-127"/>
              </a:rPr>
              <a:t>단</a:t>
            </a:r>
            <a:r>
              <a:rPr lang="en-US" altLang="ko-KR" b="1" dirty="0" smtClean="0">
                <a:latin typeface="Calibri" pitchFamily="34" charset="0"/>
                <a:ea typeface="HY헤드라인M" pitchFamily="18" charset="-127"/>
              </a:rPr>
              <a:t>)</a:t>
            </a:r>
            <a:endParaRPr lang="ko-KR" altLang="en-US" b="1" dirty="0"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12341" name="Text Box 93"/>
          <p:cNvSpPr txBox="1">
            <a:spLocks noChangeArrowheads="1"/>
          </p:cNvSpPr>
          <p:nvPr/>
        </p:nvSpPr>
        <p:spPr bwMode="auto">
          <a:xfrm>
            <a:off x="7523733" y="4364038"/>
            <a:ext cx="1728787" cy="64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3" rIns="91426" bIns="45713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dirty="0" smtClean="0">
                <a:latin typeface="Calibri" pitchFamily="34" charset="0"/>
                <a:ea typeface="HY헤드라인M" pitchFamily="18" charset="-127"/>
              </a:rPr>
              <a:t>Horizontal 8 Stages(</a:t>
            </a:r>
            <a:r>
              <a:rPr lang="ko-KR" altLang="en-US" dirty="0" smtClean="0">
                <a:latin typeface="Calibri" pitchFamily="34" charset="0"/>
                <a:ea typeface="HY헤드라인M" pitchFamily="18" charset="-127"/>
              </a:rPr>
              <a:t>횡</a:t>
            </a:r>
            <a:r>
              <a:rPr lang="en-US" altLang="ko-KR" dirty="0" smtClean="0">
                <a:latin typeface="Calibri" pitchFamily="34" charset="0"/>
                <a:ea typeface="HY헤드라인M" pitchFamily="18" charset="-127"/>
              </a:rPr>
              <a:t>8</a:t>
            </a:r>
            <a:r>
              <a:rPr lang="ko-KR" altLang="en-US" dirty="0" smtClean="0">
                <a:latin typeface="Calibri" pitchFamily="34" charset="0"/>
                <a:ea typeface="HY헤드라인M" pitchFamily="18" charset="-127"/>
              </a:rPr>
              <a:t>단</a:t>
            </a:r>
            <a:r>
              <a:rPr lang="en-US" altLang="ko-KR" dirty="0" smtClean="0">
                <a:latin typeface="Calibri" pitchFamily="34" charset="0"/>
                <a:ea typeface="HY헤드라인M" pitchFamily="18" charset="-127"/>
              </a:rPr>
              <a:t>)</a:t>
            </a:r>
            <a:endParaRPr lang="ko-KR" altLang="en-US" b="1" dirty="0">
              <a:latin typeface="Calibri" pitchFamily="34" charset="0"/>
              <a:ea typeface="HY헤드라인M" pitchFamily="18" charset="-127"/>
            </a:endParaRPr>
          </a:p>
        </p:txBody>
      </p:sp>
      <p:grpSp>
        <p:nvGrpSpPr>
          <p:cNvPr id="2" name="Group 98"/>
          <p:cNvGrpSpPr>
            <a:grpSpLocks/>
          </p:cNvGrpSpPr>
          <p:nvPr/>
        </p:nvGrpSpPr>
        <p:grpSpPr bwMode="auto">
          <a:xfrm>
            <a:off x="2597150" y="4640263"/>
            <a:ext cx="2070100" cy="1996023"/>
            <a:chOff x="1519" y="572"/>
            <a:chExt cx="1043" cy="1202"/>
          </a:xfrm>
        </p:grpSpPr>
        <p:sp>
          <p:nvSpPr>
            <p:cNvPr id="12357" name="AutoShape 96" descr="탕감복귀도형"/>
            <p:cNvSpPr>
              <a:spLocks noChangeArrowheads="1"/>
            </p:cNvSpPr>
            <p:nvPr/>
          </p:nvSpPr>
          <p:spPr bwMode="auto">
            <a:xfrm>
              <a:off x="1519" y="572"/>
              <a:ext cx="1043" cy="845"/>
            </a:xfrm>
            <a:prstGeom prst="roundRect">
              <a:avLst>
                <a:gd name="adj" fmla="val 16667"/>
              </a:avLst>
            </a:prstGeom>
            <a:blipFill dpi="0" rotWithShape="1">
              <a:blip r:embed="rId3" cstate="print">
                <a:lum bright="24000"/>
              </a:blip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 dirty="0">
                <a:latin typeface="Calibri" pitchFamily="34" charset="0"/>
              </a:endParaRPr>
            </a:p>
          </p:txBody>
        </p:sp>
        <p:sp>
          <p:nvSpPr>
            <p:cNvPr id="151649" name="Text Box 97"/>
            <p:cNvSpPr txBox="1">
              <a:spLocks noChangeArrowheads="1"/>
            </p:cNvSpPr>
            <p:nvPr/>
          </p:nvSpPr>
          <p:spPr bwMode="auto">
            <a:xfrm>
              <a:off x="1791" y="1385"/>
              <a:ext cx="545" cy="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ko-KR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  <a:ea typeface="HY헤드라인M" pitchFamily="18" charset="-127"/>
                </a:rPr>
                <a:t>Tribal realm</a:t>
              </a:r>
              <a:endParaRPr lang="ko-KR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HY헤드라인M" pitchFamily="18" charset="-127"/>
              </a:endParaRPr>
            </a:p>
          </p:txBody>
        </p:sp>
      </p:grpSp>
      <p:grpSp>
        <p:nvGrpSpPr>
          <p:cNvPr id="3" name="Group 99"/>
          <p:cNvGrpSpPr>
            <a:grpSpLocks/>
          </p:cNvGrpSpPr>
          <p:nvPr/>
        </p:nvGrpSpPr>
        <p:grpSpPr bwMode="auto">
          <a:xfrm>
            <a:off x="2957513" y="4638675"/>
            <a:ext cx="2792412" cy="2104710"/>
            <a:chOff x="1519" y="572"/>
            <a:chExt cx="1043" cy="1082"/>
          </a:xfrm>
        </p:grpSpPr>
        <p:sp>
          <p:nvSpPr>
            <p:cNvPr id="12355" name="AutoShape 100" descr="탕감복귀도형"/>
            <p:cNvSpPr>
              <a:spLocks noChangeArrowheads="1"/>
            </p:cNvSpPr>
            <p:nvPr/>
          </p:nvSpPr>
          <p:spPr bwMode="auto">
            <a:xfrm>
              <a:off x="1519" y="572"/>
              <a:ext cx="1043" cy="845"/>
            </a:xfrm>
            <a:prstGeom prst="roundRect">
              <a:avLst>
                <a:gd name="adj" fmla="val 16667"/>
              </a:avLst>
            </a:prstGeom>
            <a:blipFill dpi="0" rotWithShape="1">
              <a:blip r:embed="rId3" cstate="print">
                <a:lum bright="24000"/>
              </a:blip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 dirty="0">
                <a:latin typeface="Calibri" pitchFamily="34" charset="0"/>
              </a:endParaRPr>
            </a:p>
          </p:txBody>
        </p:sp>
        <p:sp>
          <p:nvSpPr>
            <p:cNvPr id="151653" name="Text Box 101"/>
            <p:cNvSpPr txBox="1">
              <a:spLocks noChangeArrowheads="1"/>
            </p:cNvSpPr>
            <p:nvPr/>
          </p:nvSpPr>
          <p:spPr bwMode="auto">
            <a:xfrm>
              <a:off x="1791" y="1385"/>
              <a:ext cx="54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ko-KR" sz="1400" b="1" dirty="0" smtClean="0">
                  <a:solidFill>
                    <a:schemeClr val="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  <a:ea typeface="HY헤드라인M" pitchFamily="18" charset="-127"/>
                </a:rPr>
                <a:t>Realm of the people, nation</a:t>
              </a:r>
              <a:endParaRPr lang="ko-KR" altLang="en-US" sz="14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HY헤드라인M" pitchFamily="18" charset="-127"/>
              </a:endParaRPr>
            </a:p>
          </p:txBody>
        </p:sp>
      </p:grpSp>
      <p:grpSp>
        <p:nvGrpSpPr>
          <p:cNvPr id="4" name="Group 102"/>
          <p:cNvGrpSpPr>
            <a:grpSpLocks/>
          </p:cNvGrpSpPr>
          <p:nvPr/>
        </p:nvGrpSpPr>
        <p:grpSpPr bwMode="auto">
          <a:xfrm>
            <a:off x="3533775" y="4514850"/>
            <a:ext cx="3126572" cy="2196785"/>
            <a:chOff x="1519" y="572"/>
            <a:chExt cx="1066" cy="961"/>
          </a:xfrm>
        </p:grpSpPr>
        <p:sp>
          <p:nvSpPr>
            <p:cNvPr id="12353" name="AutoShape 103" descr="탕감복귀도형"/>
            <p:cNvSpPr>
              <a:spLocks noChangeArrowheads="1"/>
            </p:cNvSpPr>
            <p:nvPr/>
          </p:nvSpPr>
          <p:spPr bwMode="auto">
            <a:xfrm>
              <a:off x="1519" y="572"/>
              <a:ext cx="1043" cy="845"/>
            </a:xfrm>
            <a:prstGeom prst="roundRect">
              <a:avLst>
                <a:gd name="adj" fmla="val 16667"/>
              </a:avLst>
            </a:prstGeom>
            <a:blipFill dpi="0" rotWithShape="1">
              <a:blip r:embed="rId3" cstate="print">
                <a:lum bright="24000"/>
              </a:blip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 dirty="0">
                <a:latin typeface="Calibri" pitchFamily="34" charset="0"/>
              </a:endParaRPr>
            </a:p>
          </p:txBody>
        </p:sp>
        <p:sp>
          <p:nvSpPr>
            <p:cNvPr id="151656" name="Text Box 104"/>
            <p:cNvSpPr txBox="1">
              <a:spLocks noChangeArrowheads="1"/>
            </p:cNvSpPr>
            <p:nvPr/>
          </p:nvSpPr>
          <p:spPr bwMode="auto">
            <a:xfrm>
              <a:off x="1652" y="1385"/>
              <a:ext cx="933" cy="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ko-KR" sz="1600" b="1" dirty="0" smtClean="0">
                  <a:solidFill>
                    <a:srgbClr val="66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  <a:ea typeface="HY헤드라인M" pitchFamily="18" charset="-127"/>
                </a:rPr>
                <a:t>Realm of th</a:t>
              </a:r>
              <a:r>
                <a:rPr lang="en-US" altLang="ko-KR" sz="1600" dirty="0" smtClean="0">
                  <a:solidFill>
                    <a:srgbClr val="66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  <a:ea typeface="HY헤드라인M" pitchFamily="18" charset="-127"/>
                </a:rPr>
                <a:t>e world, c</a:t>
              </a:r>
              <a:r>
                <a:rPr lang="en-US" altLang="ko-KR" sz="1600" b="1" dirty="0" smtClean="0">
                  <a:solidFill>
                    <a:srgbClr val="66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  <a:ea typeface="HY헤드라인M" pitchFamily="18" charset="-127"/>
                </a:rPr>
                <a:t>osmos</a:t>
              </a:r>
              <a:endParaRPr lang="ko-KR" altLang="en-US" sz="1600" b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HY헤드라인M" pitchFamily="18" charset="-127"/>
              </a:endParaRPr>
            </a:p>
          </p:txBody>
        </p:sp>
      </p:grp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683568" y="6237288"/>
            <a:ext cx="2592288" cy="520647"/>
          </a:xfrm>
          <a:prstGeom prst="rect">
            <a:avLst/>
          </a:prstGeom>
          <a:solidFill>
            <a:schemeClr val="accent1">
              <a:lumMod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58412" tIns="29206" rIns="58412" bIns="29206">
            <a:spAutoFit/>
          </a:bodyPr>
          <a:lstStyle/>
          <a:p>
            <a:pPr algn="l"/>
            <a:r>
              <a:rPr lang="en-US" altLang="ko-KR" dirty="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rPr>
              <a:t>5. </a:t>
            </a:r>
            <a:r>
              <a:rPr lang="en-US" altLang="ko-KR" sz="1400" dirty="0" smtClean="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rPr>
              <a:t>Perfection of Actual Eve</a:t>
            </a:r>
          </a:p>
          <a:p>
            <a:pPr algn="l"/>
            <a:r>
              <a:rPr lang="en-US" altLang="ko-KR" sz="1200" dirty="0" smtClean="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rPr>
              <a:t>                                           </a:t>
            </a:r>
            <a:r>
              <a:rPr lang="ko-KR" altLang="en-US" sz="1200" dirty="0" err="1" smtClean="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rPr>
              <a:t>실체해와완성</a:t>
            </a:r>
            <a:endParaRPr lang="ko-KR" altLang="en-US" sz="1200" dirty="0">
              <a:solidFill>
                <a:schemeClr val="bg1"/>
              </a:solidFill>
              <a:latin typeface="Calibri" pitchFamily="34" charset="0"/>
              <a:ea typeface="HY견고딕" pitchFamily="18" charset="-127"/>
            </a:endParaRP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694110" y="5184774"/>
            <a:ext cx="2581746" cy="305204"/>
          </a:xfrm>
          <a:prstGeom prst="rect">
            <a:avLst/>
          </a:prstGeom>
          <a:solidFill>
            <a:schemeClr val="accent1">
              <a:lumMod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58412" tIns="29206" rIns="58412" bIns="29206">
            <a:spAutoFit/>
          </a:bodyPr>
          <a:lstStyle/>
          <a:p>
            <a:pPr algn="l"/>
            <a:r>
              <a:rPr lang="en-US" altLang="ko-KR" sz="1600" dirty="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rPr>
              <a:t>2</a:t>
            </a:r>
            <a:r>
              <a:rPr lang="en-US" altLang="ko-KR" sz="1600" dirty="0" smtClean="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rPr>
              <a:t>. M-S Cooperation</a:t>
            </a:r>
            <a:r>
              <a:rPr lang="ko-KR" altLang="en-US" sz="1600" dirty="0" smtClean="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rPr>
              <a:t>모자협조</a:t>
            </a:r>
            <a:endParaRPr lang="ko-KR" altLang="en-US" sz="1600" dirty="0">
              <a:solidFill>
                <a:schemeClr val="bg1"/>
              </a:solidFill>
              <a:latin typeface="Calibri" pitchFamily="34" charset="0"/>
              <a:ea typeface="HY견고딕" pitchFamily="18" charset="-127"/>
            </a:endParaRPr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694110" y="5527674"/>
            <a:ext cx="2581746" cy="305204"/>
          </a:xfrm>
          <a:prstGeom prst="rect">
            <a:avLst/>
          </a:prstGeom>
          <a:solidFill>
            <a:schemeClr val="accent1">
              <a:lumMod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58412" tIns="29206" rIns="58412" bIns="29206">
            <a:spAutoFit/>
          </a:bodyPr>
          <a:lstStyle/>
          <a:p>
            <a:pPr algn="l"/>
            <a:r>
              <a:rPr lang="en-US" altLang="ko-KR" sz="1600" dirty="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rPr>
              <a:t>3</a:t>
            </a:r>
            <a:r>
              <a:rPr lang="en-US" altLang="ko-KR" sz="1600" dirty="0" smtClean="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rPr>
              <a:t>. </a:t>
            </a:r>
            <a:r>
              <a:rPr lang="en-US" altLang="ko-KR" sz="1400" dirty="0" smtClean="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rPr>
              <a:t>Restoring ES Rights </a:t>
            </a:r>
            <a:r>
              <a:rPr lang="ko-KR" altLang="en-US" sz="1400" dirty="0" err="1" smtClean="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rPr>
              <a:t>장자권</a:t>
            </a:r>
            <a:endParaRPr lang="ko-KR" altLang="en-US" sz="1600" dirty="0">
              <a:solidFill>
                <a:schemeClr val="bg1"/>
              </a:solidFill>
              <a:latin typeface="Calibri" pitchFamily="34" charset="0"/>
              <a:ea typeface="HY견고딕" pitchFamily="18" charset="-127"/>
            </a:endParaRP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694110" y="5877272"/>
            <a:ext cx="2581746" cy="335981"/>
          </a:xfrm>
          <a:prstGeom prst="rect">
            <a:avLst/>
          </a:prstGeom>
          <a:solidFill>
            <a:schemeClr val="accent1">
              <a:lumMod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58412" tIns="29206" rIns="58412" bIns="29206">
            <a:spAutoFit/>
          </a:bodyPr>
          <a:lstStyle/>
          <a:p>
            <a:pPr algn="l"/>
            <a:r>
              <a:rPr lang="en-US" altLang="ko-KR" dirty="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rPr>
              <a:t>4.</a:t>
            </a:r>
            <a:r>
              <a:rPr lang="ko-KR" altLang="en-US" dirty="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rPr>
              <a:t> </a:t>
            </a:r>
            <a:r>
              <a:rPr lang="en-US" altLang="ko-KR" sz="1400" dirty="0" smtClean="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rPr>
              <a:t>Perfection of Adam</a:t>
            </a:r>
            <a:r>
              <a:rPr lang="ko-KR" altLang="en-US" sz="1400" dirty="0" smtClean="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rPr>
              <a:t>아담</a:t>
            </a:r>
            <a:r>
              <a:rPr lang="en-US" altLang="ko-KR" sz="1400" smtClean="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rPr>
              <a:t>.</a:t>
            </a:r>
            <a:r>
              <a:rPr lang="ko-KR" altLang="en-US" sz="1400" smtClean="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rPr>
              <a:t>완</a:t>
            </a:r>
            <a:endParaRPr lang="ko-KR" altLang="en-US" dirty="0">
              <a:solidFill>
                <a:schemeClr val="bg1"/>
              </a:solidFill>
              <a:latin typeface="Calibri" pitchFamily="34" charset="0"/>
              <a:ea typeface="HY견고딕" pitchFamily="18" charset="-127"/>
            </a:endParaRPr>
          </a:p>
        </p:txBody>
      </p:sp>
      <p:sp>
        <p:nvSpPr>
          <p:cNvPr id="68" name="Text Box 74"/>
          <p:cNvSpPr txBox="1">
            <a:spLocks noChangeArrowheads="1"/>
          </p:cNvSpPr>
          <p:nvPr/>
        </p:nvSpPr>
        <p:spPr bwMode="auto">
          <a:xfrm>
            <a:off x="1688654" y="3861048"/>
            <a:ext cx="939130" cy="492428"/>
          </a:xfrm>
          <a:prstGeom prst="rect">
            <a:avLst/>
          </a:prstGeom>
          <a:solidFill>
            <a:srgbClr val="DE2A00">
              <a:alpha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 lIns="91426" tIns="45713" rIns="91426" bIns="45713">
            <a:spAutoFit/>
          </a:bodyPr>
          <a:lstStyle/>
          <a:p>
            <a:pPr>
              <a:defRPr/>
            </a:pPr>
            <a:r>
              <a:rPr lang="en-US" altLang="ko-KR" sz="13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ea typeface="HY헤드라인M" pitchFamily="18" charset="-127"/>
              </a:rPr>
              <a:t>*Adopted son</a:t>
            </a:r>
            <a:endParaRPr lang="ko-KR" altLang="en-US" sz="1300" dirty="0"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69" name="Text Box 75"/>
          <p:cNvSpPr txBox="1">
            <a:spLocks noChangeArrowheads="1"/>
          </p:cNvSpPr>
          <p:nvPr/>
        </p:nvSpPr>
        <p:spPr bwMode="auto">
          <a:xfrm>
            <a:off x="971600" y="3929165"/>
            <a:ext cx="820738" cy="435939"/>
          </a:xfrm>
          <a:prstGeom prst="rect">
            <a:avLst/>
          </a:prstGeom>
          <a:solidFill>
            <a:srgbClr val="DE2A00">
              <a:alpha val="50195"/>
            </a:srgbClr>
          </a:solidFill>
          <a:ln w="9525" algn="ctr">
            <a:noFill/>
            <a:miter lim="800000"/>
            <a:headEnd/>
            <a:tailEnd/>
          </a:ln>
        </p:spPr>
        <p:txBody>
          <a:bodyPr lIns="91426" tIns="45713" rIns="91426" bIns="45713">
            <a:spAutoFit/>
          </a:bodyPr>
          <a:lstStyle/>
          <a:p>
            <a:pPr>
              <a:lnSpc>
                <a:spcPct val="50000"/>
              </a:lnSpc>
            </a:pPr>
            <a:r>
              <a:rPr lang="en-US" altLang="ko-KR" sz="1400" b="1" dirty="0" smtClean="0">
                <a:solidFill>
                  <a:srgbClr val="463F9F"/>
                </a:solidFill>
                <a:latin typeface="Calibri" pitchFamily="34" charset="0"/>
                <a:ea typeface="HY헤드라인M" pitchFamily="18" charset="-127"/>
              </a:rPr>
              <a:t>*</a:t>
            </a:r>
            <a:r>
              <a:rPr lang="en-US" altLang="ko-KR" sz="1400" dirty="0" smtClean="0">
                <a:solidFill>
                  <a:srgbClr val="463F9F"/>
                </a:solidFill>
                <a:latin typeface="Calibri" pitchFamily="34" charset="0"/>
                <a:ea typeface="HY헤드라인M" pitchFamily="18" charset="-127"/>
              </a:rPr>
              <a:t>Illegitimate son</a:t>
            </a:r>
            <a:endParaRPr lang="ko-KR" altLang="en-US" sz="11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70" name="Oval 7"/>
          <p:cNvSpPr>
            <a:spLocks noChangeArrowheads="1"/>
          </p:cNvSpPr>
          <p:nvPr/>
        </p:nvSpPr>
        <p:spPr bwMode="auto">
          <a:xfrm>
            <a:off x="420688" y="2813050"/>
            <a:ext cx="998537" cy="758825"/>
          </a:xfrm>
          <a:prstGeom prst="ellipse">
            <a:avLst/>
          </a:prstGeom>
          <a:solidFill>
            <a:srgbClr val="FFFFCC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91426" tIns="45713" rIns="91426" bIns="45713" anchor="ctr"/>
          <a:lstStyle/>
          <a:p>
            <a:pPr algn="ctr" latinLnBrk="0">
              <a:spcBef>
                <a:spcPct val="50000"/>
              </a:spcBef>
              <a:defRPr/>
            </a:pPr>
            <a:r>
              <a:rPr lang="en-US" altLang="ko-KR" sz="2800" dirty="0" smtClean="0">
                <a:solidFill>
                  <a:srgbClr val="2E33F6"/>
                </a:solidFill>
                <a:latin typeface="Calibri" pitchFamily="34" charset="0"/>
                <a:ea typeface="HY헤드라인M" pitchFamily="18" charset="-127"/>
              </a:rPr>
              <a:t>Adam</a:t>
            </a:r>
            <a:endParaRPr lang="ja-JP" altLang="en-US" sz="2800" dirty="0">
              <a:solidFill>
                <a:srgbClr val="2E33F6"/>
              </a:solidFill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2711450" y="1181902"/>
            <a:ext cx="2868662" cy="889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8412" tIns="29206" rIns="58412" bIns="29206">
            <a:spAutoFit/>
          </a:bodyPr>
          <a:lstStyle/>
          <a:p>
            <a:pPr marL="342900" indent="-342900" algn="l">
              <a:buAutoNum type="arabicPeriod"/>
            </a:pPr>
            <a:r>
              <a:rPr lang="en-US" altLang="ko-KR" dirty="0" smtClean="0">
                <a:latin typeface="Calibri" pitchFamily="34" charset="0"/>
                <a:ea typeface="뫼비우스 Bold" pitchFamily="2" charset="-127"/>
              </a:rPr>
              <a:t>Father</a:t>
            </a:r>
          </a:p>
          <a:p>
            <a:pPr marL="342900" indent="-342900" algn="l">
              <a:buAutoNum type="arabicPeriod"/>
            </a:pPr>
            <a:r>
              <a:rPr lang="en-US" altLang="ko-KR" dirty="0" smtClean="0">
                <a:latin typeface="Calibri" pitchFamily="34" charset="0"/>
                <a:ea typeface="뫼비우스 Bold" pitchFamily="2" charset="-127"/>
              </a:rPr>
              <a:t>Father-in-law</a:t>
            </a:r>
            <a:r>
              <a:rPr lang="ko-KR" altLang="en-US" dirty="0" smtClean="0">
                <a:latin typeface="Calibri" pitchFamily="34" charset="0"/>
                <a:ea typeface="뫼비우스 Bold" pitchFamily="2" charset="-127"/>
              </a:rPr>
              <a:t>시아버지</a:t>
            </a:r>
            <a:endParaRPr lang="en-US" altLang="ko-KR" dirty="0" smtClean="0">
              <a:latin typeface="Calibri" pitchFamily="34" charset="0"/>
              <a:ea typeface="뫼비우스 Bold" pitchFamily="2" charset="-127"/>
            </a:endParaRPr>
          </a:p>
          <a:p>
            <a:pPr marL="342900" indent="-342900" algn="l">
              <a:buAutoNum type="arabicPeriod"/>
            </a:pPr>
            <a:r>
              <a:rPr lang="en-US" altLang="ko-KR" dirty="0" smtClean="0">
                <a:latin typeface="Calibri" pitchFamily="34" charset="0"/>
                <a:ea typeface="뫼비우스 Bold" pitchFamily="2" charset="-127"/>
              </a:rPr>
              <a:t>Husband</a:t>
            </a:r>
            <a:endParaRPr lang="ko-KR" altLang="en-US" dirty="0">
              <a:latin typeface="Calibri" pitchFamily="34" charset="0"/>
              <a:ea typeface="뫼비우스 Bold" pitchFamily="2" charset="-127"/>
            </a:endParaRPr>
          </a:p>
        </p:txBody>
      </p:sp>
      <p:sp>
        <p:nvSpPr>
          <p:cNvPr id="151588" name="Text Box 36"/>
          <p:cNvSpPr txBox="1">
            <a:spLocks noChangeArrowheads="1"/>
          </p:cNvSpPr>
          <p:nvPr/>
        </p:nvSpPr>
        <p:spPr bwMode="auto">
          <a:xfrm rot="-1662133">
            <a:off x="961817" y="3437045"/>
            <a:ext cx="1285875" cy="361880"/>
          </a:xfrm>
          <a:prstGeom prst="rect">
            <a:avLst/>
          </a:prstGeom>
          <a:solidFill>
            <a:srgbClr val="DE2A00">
              <a:alpha val="50195"/>
            </a:srgbClr>
          </a:solidFill>
          <a:ln w="9525" algn="ctr">
            <a:noFill/>
            <a:miter lim="800000"/>
            <a:headEnd/>
            <a:tailEnd/>
          </a:ln>
        </p:spPr>
        <p:txBody>
          <a:bodyPr lIns="91426" tIns="45713" rIns="91426" bIns="45713">
            <a:spAutoFit/>
          </a:bodyPr>
          <a:lstStyle/>
          <a:p>
            <a:pPr>
              <a:lnSpc>
                <a:spcPct val="50000"/>
              </a:lnSpc>
            </a:pPr>
            <a:r>
              <a:rPr lang="en-US" altLang="ko-KR" sz="1600" dirty="0">
                <a:solidFill>
                  <a:srgbClr val="463F9F"/>
                </a:solidFill>
                <a:latin typeface="Calibri" pitchFamily="34" charset="0"/>
                <a:ea typeface="HY헤드라인M" pitchFamily="18" charset="-127"/>
              </a:rPr>
              <a:t> </a:t>
            </a:r>
            <a:r>
              <a:rPr lang="en-US" altLang="ko-KR" sz="1600" dirty="0" smtClean="0">
                <a:solidFill>
                  <a:srgbClr val="463F9F"/>
                </a:solidFill>
                <a:latin typeface="Calibri" pitchFamily="34" charset="0"/>
                <a:ea typeface="HY헤드라인M" pitchFamily="18" charset="-127"/>
              </a:rPr>
              <a:t>M-S Cooperation</a:t>
            </a:r>
            <a:endParaRPr lang="ko-KR" altLang="en-US" sz="1600" dirty="0">
              <a:latin typeface="Calibri" pitchFamily="34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1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1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1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1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1516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1516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1516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1516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516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1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1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15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1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1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1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51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151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151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151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151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151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151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151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500"/>
                                        <p:tgtEl>
                                          <p:spTgt spid="151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151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500"/>
                                        <p:tgtEl>
                                          <p:spTgt spid="151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611" grpId="0" build="allAtOnce"/>
      <p:bldP spid="151604" grpId="0" animBg="1"/>
      <p:bldP spid="151614" grpId="0" animBg="1"/>
      <p:bldP spid="151615" grpId="0" animBg="1"/>
      <p:bldP spid="151616" grpId="0"/>
      <p:bldP spid="151624" grpId="0" animBg="1"/>
      <p:bldP spid="151625" grpId="0" animBg="1"/>
      <p:bldP spid="151626" grpId="0" animBg="1"/>
      <p:bldP spid="151627" grpId="0" animBg="1"/>
      <p:bldP spid="151628" grpId="0" animBg="1"/>
      <p:bldP spid="151629" grpId="0" animBg="1"/>
      <p:bldP spid="151631" grpId="0" animBg="1"/>
      <p:bldP spid="151633" grpId="0" animBg="1"/>
      <p:bldP spid="151634" grpId="0" animBg="1"/>
      <p:bldP spid="151635" grpId="0" animBg="1"/>
      <p:bldP spid="151636" grpId="0" animBg="1"/>
      <p:bldP spid="151637" grpId="0" animBg="1"/>
      <p:bldP spid="151638" grpId="0" animBg="1"/>
      <p:bldP spid="151639" grpId="0" animBg="1"/>
      <p:bldP spid="151641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/>
      <p:bldP spid="15158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95" name="Oval 23"/>
          <p:cNvSpPr>
            <a:spLocks noChangeArrowheads="1"/>
          </p:cNvSpPr>
          <p:nvPr/>
        </p:nvSpPr>
        <p:spPr bwMode="auto">
          <a:xfrm>
            <a:off x="6796533" y="620490"/>
            <a:ext cx="1660525" cy="576262"/>
          </a:xfrm>
          <a:prstGeom prst="ellipse">
            <a:avLst/>
          </a:prstGeom>
          <a:solidFill>
            <a:schemeClr val="accent1"/>
          </a:solidFill>
          <a:ln w="114300">
            <a:noFill/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91426" tIns="45713" rIns="91426" bIns="45713" anchor="ctr"/>
          <a:lstStyle/>
          <a:p>
            <a:pPr algn="ctr">
              <a:defRPr/>
            </a:pPr>
            <a:r>
              <a:rPr lang="en-US" altLang="ko-KR" sz="2400" dirty="0" smtClean="0">
                <a:solidFill>
                  <a:srgbClr val="FD3F1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HY헤드라인M" pitchFamily="18" charset="-127"/>
              </a:rPr>
              <a:t>Noah</a:t>
            </a:r>
            <a:r>
              <a:rPr lang="ko-KR" altLang="en-US" sz="2400" dirty="0" smtClean="0">
                <a:solidFill>
                  <a:srgbClr val="FD3F1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HY헤드라인M" pitchFamily="18" charset="-127"/>
              </a:rPr>
              <a:t> </a:t>
            </a:r>
            <a:r>
              <a:rPr lang="en-US" altLang="ko-KR" sz="2400" dirty="0">
                <a:solidFill>
                  <a:srgbClr val="FD3F1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HY헤드라인M" pitchFamily="18" charset="-127"/>
              </a:rPr>
              <a:t>/ </a:t>
            </a:r>
            <a:r>
              <a:rPr lang="en-US" altLang="ko-KR" sz="2400" dirty="0" smtClean="0">
                <a:solidFill>
                  <a:srgbClr val="FD3F1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HY헤드라인M" pitchFamily="18" charset="-127"/>
              </a:rPr>
              <a:t>wife</a:t>
            </a:r>
            <a:endParaRPr lang="ko-KR" altLang="en-US" sz="2400" dirty="0">
              <a:latin typeface="Calibri" pitchFamily="34" charset="0"/>
              <a:ea typeface="굴림" pitchFamily="50" charset="-127"/>
            </a:endParaRPr>
          </a:p>
        </p:txBody>
      </p:sp>
      <p:sp>
        <p:nvSpPr>
          <p:cNvPr id="79896" name="Oval 24"/>
          <p:cNvSpPr>
            <a:spLocks noChangeArrowheads="1"/>
          </p:cNvSpPr>
          <p:nvPr/>
        </p:nvSpPr>
        <p:spPr bwMode="auto">
          <a:xfrm>
            <a:off x="6804248" y="4365104"/>
            <a:ext cx="2160240" cy="561975"/>
          </a:xfrm>
          <a:prstGeom prst="ellipse">
            <a:avLst/>
          </a:prstGeom>
          <a:solidFill>
            <a:srgbClr val="BAD6F4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91426" tIns="45713" rIns="91426" bIns="45713" anchor="ctr"/>
          <a:lstStyle/>
          <a:p>
            <a:pPr algn="ctr">
              <a:defRPr/>
            </a:pPr>
            <a:r>
              <a:rPr lang="en-US" altLang="ko-KR" sz="2400" dirty="0" smtClean="0">
                <a:solidFill>
                  <a:srgbClr val="FF0000"/>
                </a:solidFill>
                <a:latin typeface="Calibri" pitchFamily="34" charset="0"/>
                <a:ea typeface="HY헤드라인M" pitchFamily="18" charset="-127"/>
              </a:rPr>
              <a:t>Judah</a:t>
            </a:r>
            <a:r>
              <a:rPr lang="ko-KR" altLang="en-US" sz="2400" dirty="0" smtClean="0">
                <a:solidFill>
                  <a:srgbClr val="FF0000"/>
                </a:solidFill>
                <a:latin typeface="Calibri" pitchFamily="34" charset="0"/>
                <a:ea typeface="HY헤드라인M" pitchFamily="18" charset="-127"/>
              </a:rPr>
              <a:t> </a:t>
            </a:r>
            <a:r>
              <a:rPr lang="en-US" altLang="ko-KR" sz="2400" dirty="0">
                <a:solidFill>
                  <a:srgbClr val="FF0000"/>
                </a:solidFill>
                <a:latin typeface="Calibri" pitchFamily="34" charset="0"/>
                <a:ea typeface="HY헤드라인M" pitchFamily="18" charset="-127"/>
              </a:rPr>
              <a:t>/ </a:t>
            </a:r>
            <a:r>
              <a:rPr lang="en-US" altLang="ko-KR" sz="2400" dirty="0" smtClean="0">
                <a:solidFill>
                  <a:srgbClr val="FF0000"/>
                </a:solidFill>
                <a:latin typeface="Calibri" pitchFamily="34" charset="0"/>
                <a:ea typeface="HY헤드라인M" pitchFamily="18" charset="-127"/>
              </a:rPr>
              <a:t>Tamar</a:t>
            </a:r>
          </a:p>
          <a:p>
            <a:pPr algn="ctr">
              <a:defRPr/>
            </a:pPr>
            <a:r>
              <a:rPr lang="ko-KR" altLang="en-US" sz="1400" dirty="0" smtClean="0">
                <a:solidFill>
                  <a:srgbClr val="FF0000"/>
                </a:solidFill>
                <a:latin typeface="Calibri" pitchFamily="34" charset="0"/>
                <a:ea typeface="HY헤드라인M" pitchFamily="18" charset="-127"/>
              </a:rPr>
              <a:t>유다</a:t>
            </a:r>
            <a:r>
              <a:rPr lang="en-US" altLang="ko-KR" sz="1400" dirty="0" smtClean="0">
                <a:solidFill>
                  <a:srgbClr val="FF0000"/>
                </a:solidFill>
                <a:latin typeface="Calibri" pitchFamily="34" charset="0"/>
                <a:ea typeface="HY헤드라인M" pitchFamily="18" charset="-127"/>
              </a:rPr>
              <a:t>/</a:t>
            </a:r>
            <a:r>
              <a:rPr lang="ko-KR" altLang="en-US" sz="1400" dirty="0" err="1" smtClean="0">
                <a:solidFill>
                  <a:srgbClr val="FF0000"/>
                </a:solidFill>
                <a:latin typeface="Calibri" pitchFamily="34" charset="0"/>
                <a:ea typeface="HY헤드라인M" pitchFamily="18" charset="-127"/>
              </a:rPr>
              <a:t>다말</a:t>
            </a:r>
            <a:endParaRPr lang="ko-KR" altLang="en-US" sz="1400" dirty="0">
              <a:solidFill>
                <a:srgbClr val="C00000"/>
              </a:solidFill>
              <a:latin typeface="Calibri" pitchFamily="34" charset="0"/>
              <a:ea typeface="굴림" pitchFamily="50" charset="-127"/>
            </a:endParaRPr>
          </a:p>
        </p:txBody>
      </p:sp>
      <p:sp>
        <p:nvSpPr>
          <p:cNvPr id="79897" name="AutoShape 25"/>
          <p:cNvSpPr>
            <a:spLocks noChangeArrowheads="1"/>
          </p:cNvSpPr>
          <p:nvPr/>
        </p:nvSpPr>
        <p:spPr bwMode="auto">
          <a:xfrm rot="5400000">
            <a:off x="7494588" y="1592287"/>
            <a:ext cx="287337" cy="360363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folHlink"/>
            </a:solidFill>
            <a:miter lim="800000"/>
            <a:headEnd/>
            <a:tailEnd/>
          </a:ln>
        </p:spPr>
        <p:txBody>
          <a:bodyPr wrap="none" lIns="91426" tIns="45713" rIns="91426" bIns="45713" anchor="ctr"/>
          <a:lstStyle/>
          <a:p>
            <a:endParaRPr lang="ko-KR" altLang="en-US" dirty="0">
              <a:latin typeface="Calibri" pitchFamily="34" charset="0"/>
            </a:endParaRPr>
          </a:p>
        </p:txBody>
      </p:sp>
      <p:sp>
        <p:nvSpPr>
          <p:cNvPr id="79898" name="Oval 26"/>
          <p:cNvSpPr>
            <a:spLocks noChangeArrowheads="1"/>
          </p:cNvSpPr>
          <p:nvPr/>
        </p:nvSpPr>
        <p:spPr bwMode="auto">
          <a:xfrm>
            <a:off x="6588224" y="1902842"/>
            <a:ext cx="2246188" cy="518046"/>
          </a:xfrm>
          <a:prstGeom prst="ellipse">
            <a:avLst/>
          </a:prstGeom>
          <a:solidFill>
            <a:schemeClr val="accent1"/>
          </a:solidFill>
          <a:ln w="114300">
            <a:noFill/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91426" tIns="45713" rIns="91426" bIns="45713" anchor="ctr"/>
          <a:lstStyle/>
          <a:p>
            <a:pPr algn="ctr">
              <a:defRPr/>
            </a:pPr>
            <a:r>
              <a:rPr lang="en-US" altLang="ko-KR" sz="2400" dirty="0" smtClean="0">
                <a:solidFill>
                  <a:srgbClr val="FD3F1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HY헤드라인M" pitchFamily="18" charset="-127"/>
              </a:rPr>
              <a:t>Abraham / Sarah</a:t>
            </a:r>
          </a:p>
          <a:p>
            <a:pPr algn="ctr">
              <a:defRPr/>
            </a:pPr>
            <a:r>
              <a:rPr lang="ko-KR" altLang="en-US" sz="1200" dirty="0" smtClean="0">
                <a:solidFill>
                  <a:srgbClr val="FD3F1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HY헤드라인M" pitchFamily="18" charset="-127"/>
              </a:rPr>
              <a:t>아브라함  </a:t>
            </a:r>
            <a:r>
              <a:rPr lang="en-US" altLang="ko-KR" sz="1200" dirty="0" smtClean="0">
                <a:solidFill>
                  <a:srgbClr val="FD3F1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HY헤드라인M" pitchFamily="18" charset="-127"/>
              </a:rPr>
              <a:t>/  </a:t>
            </a:r>
            <a:r>
              <a:rPr lang="ko-KR" altLang="en-US" sz="1200" dirty="0" smtClean="0">
                <a:solidFill>
                  <a:srgbClr val="FD3F1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HY헤드라인M" pitchFamily="18" charset="-127"/>
              </a:rPr>
              <a:t>사라</a:t>
            </a:r>
            <a:endParaRPr lang="ko-KR" altLang="en-US" sz="1200" dirty="0">
              <a:latin typeface="Calibri" pitchFamily="34" charset="0"/>
              <a:ea typeface="굴림" pitchFamily="50" charset="-127"/>
            </a:endParaRPr>
          </a:p>
        </p:txBody>
      </p:sp>
      <p:sp>
        <p:nvSpPr>
          <p:cNvPr id="79899" name="Oval 27"/>
          <p:cNvSpPr>
            <a:spLocks noChangeArrowheads="1"/>
          </p:cNvSpPr>
          <p:nvPr/>
        </p:nvSpPr>
        <p:spPr bwMode="auto">
          <a:xfrm>
            <a:off x="6732240" y="2978027"/>
            <a:ext cx="2163638" cy="594989"/>
          </a:xfrm>
          <a:prstGeom prst="ellipse">
            <a:avLst/>
          </a:prstGeom>
          <a:solidFill>
            <a:schemeClr val="accent1"/>
          </a:solidFill>
          <a:ln w="114300">
            <a:noFill/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91426" tIns="45713" rIns="91426" bIns="45713" anchor="ctr"/>
          <a:lstStyle/>
          <a:p>
            <a:pPr algn="ctr">
              <a:defRPr/>
            </a:pPr>
            <a:r>
              <a:rPr lang="en-US" altLang="ko-KR" sz="2400" dirty="0" smtClean="0">
                <a:solidFill>
                  <a:srgbClr val="FD3F1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HY헤드라인M" pitchFamily="18" charset="-127"/>
              </a:rPr>
              <a:t>Isaac / Rebecca</a:t>
            </a:r>
          </a:p>
          <a:p>
            <a:pPr algn="ctr">
              <a:defRPr/>
            </a:pPr>
            <a:r>
              <a:rPr lang="ko-KR" altLang="en-US" sz="1100" dirty="0" smtClean="0">
                <a:solidFill>
                  <a:srgbClr val="FD3F1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HY헤드라인M" pitchFamily="18" charset="-127"/>
              </a:rPr>
              <a:t>      이삭 </a:t>
            </a:r>
            <a:r>
              <a:rPr lang="en-US" altLang="ko-KR" sz="1100" dirty="0" smtClean="0">
                <a:solidFill>
                  <a:srgbClr val="FD3F1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HY헤드라인M" pitchFamily="18" charset="-127"/>
              </a:rPr>
              <a:t>/</a:t>
            </a:r>
            <a:r>
              <a:rPr lang="ko-KR" altLang="en-US" sz="1100" dirty="0" smtClean="0">
                <a:solidFill>
                  <a:srgbClr val="FD3F1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HY헤드라인M" pitchFamily="18" charset="-127"/>
              </a:rPr>
              <a:t>   </a:t>
            </a:r>
            <a:r>
              <a:rPr lang="ko-KR" altLang="en-US" sz="1100" dirty="0" err="1" smtClean="0">
                <a:solidFill>
                  <a:srgbClr val="FD3F1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HY헤드라인M" pitchFamily="18" charset="-127"/>
              </a:rPr>
              <a:t>리브가</a:t>
            </a:r>
            <a:endParaRPr lang="ko-KR" altLang="en-US" sz="1100" dirty="0">
              <a:latin typeface="Calibri" pitchFamily="34" charset="0"/>
              <a:ea typeface="굴림" pitchFamily="50" charset="-127"/>
            </a:endParaRPr>
          </a:p>
        </p:txBody>
      </p:sp>
      <p:sp>
        <p:nvSpPr>
          <p:cNvPr id="79900" name="Oval 28"/>
          <p:cNvSpPr>
            <a:spLocks noChangeArrowheads="1"/>
          </p:cNvSpPr>
          <p:nvPr/>
        </p:nvSpPr>
        <p:spPr bwMode="auto">
          <a:xfrm>
            <a:off x="7897813" y="3607742"/>
            <a:ext cx="1246187" cy="613346"/>
          </a:xfrm>
          <a:prstGeom prst="ellipse">
            <a:avLst/>
          </a:prstGeom>
          <a:solidFill>
            <a:srgbClr val="FCFCD0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91426" tIns="45713" rIns="91426" bIns="45713" anchor="ctr"/>
          <a:lstStyle/>
          <a:p>
            <a:pPr algn="ctr">
              <a:defRPr/>
            </a:pPr>
            <a:r>
              <a:rPr lang="en-US" altLang="ko-KR" sz="2400" dirty="0" smtClean="0">
                <a:solidFill>
                  <a:srgbClr val="0000FF"/>
                </a:solidFill>
                <a:latin typeface="Calibri" pitchFamily="34" charset="0"/>
                <a:ea typeface="HY헤드라인M" pitchFamily="18" charset="-127"/>
              </a:rPr>
              <a:t>Esau</a:t>
            </a:r>
          </a:p>
          <a:p>
            <a:pPr algn="ctr">
              <a:defRPr/>
            </a:pPr>
            <a:r>
              <a:rPr lang="ko-KR" altLang="en-US" sz="1400" dirty="0" smtClean="0">
                <a:solidFill>
                  <a:srgbClr val="0000FF"/>
                </a:solidFill>
                <a:latin typeface="Calibri" pitchFamily="34" charset="0"/>
                <a:ea typeface="HY헤드라인M" pitchFamily="18" charset="-127"/>
              </a:rPr>
              <a:t>에서</a:t>
            </a:r>
            <a:endParaRPr lang="ko-KR" altLang="en-US" sz="1400" dirty="0">
              <a:solidFill>
                <a:srgbClr val="0000FF"/>
              </a:solidFill>
              <a:latin typeface="Calibri" pitchFamily="34" charset="0"/>
              <a:ea typeface="굴림" pitchFamily="50" charset="-127"/>
            </a:endParaRPr>
          </a:p>
        </p:txBody>
      </p:sp>
      <p:sp>
        <p:nvSpPr>
          <p:cNvPr id="79901" name="Oval 29"/>
          <p:cNvSpPr>
            <a:spLocks noChangeArrowheads="1"/>
          </p:cNvSpPr>
          <p:nvPr/>
        </p:nvSpPr>
        <p:spPr bwMode="auto">
          <a:xfrm>
            <a:off x="6597650" y="3573016"/>
            <a:ext cx="1287463" cy="648072"/>
          </a:xfrm>
          <a:prstGeom prst="ellipse">
            <a:avLst/>
          </a:prstGeom>
          <a:solidFill>
            <a:srgbClr val="FFFFCC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91426" tIns="45713" rIns="91426" bIns="45713" anchor="ctr"/>
          <a:lstStyle/>
          <a:p>
            <a:pPr algn="ctr">
              <a:defRPr/>
            </a:pPr>
            <a:r>
              <a:rPr lang="en-US" altLang="ko-KR" dirty="0" smtClean="0">
                <a:solidFill>
                  <a:srgbClr val="2E33F6"/>
                </a:solidFill>
                <a:latin typeface="Calibri" pitchFamily="34" charset="0"/>
                <a:ea typeface="HY헤드라인M" pitchFamily="18" charset="-127"/>
              </a:rPr>
              <a:t>Jacob</a:t>
            </a:r>
            <a:r>
              <a:rPr lang="ko-KR" altLang="en-US" sz="1400" dirty="0" smtClean="0">
                <a:solidFill>
                  <a:srgbClr val="2E33F6"/>
                </a:solidFill>
                <a:latin typeface="Calibri" pitchFamily="34" charset="0"/>
                <a:ea typeface="HY헤드라인M" pitchFamily="18" charset="-127"/>
              </a:rPr>
              <a:t>야곱</a:t>
            </a:r>
            <a:endParaRPr lang="en-US" altLang="ko-KR" sz="1400" dirty="0">
              <a:solidFill>
                <a:srgbClr val="2E33F6"/>
              </a:solidFill>
              <a:latin typeface="Calibri" pitchFamily="34" charset="0"/>
              <a:ea typeface="HY헤드라인M" pitchFamily="18" charset="-127"/>
            </a:endParaRPr>
          </a:p>
          <a:p>
            <a:pPr algn="ctr">
              <a:defRPr/>
            </a:pPr>
            <a:r>
              <a:rPr lang="en-US" altLang="ko-KR" dirty="0" smtClean="0">
                <a:solidFill>
                  <a:srgbClr val="2E33F6"/>
                </a:solidFill>
                <a:latin typeface="Calibri" pitchFamily="34" charset="0"/>
                <a:ea typeface="HY헤드라인M" pitchFamily="18" charset="-127"/>
              </a:rPr>
              <a:t>(Rachel)</a:t>
            </a:r>
            <a:endParaRPr lang="ko-KR" altLang="en-US" dirty="0">
              <a:latin typeface="Calibri" pitchFamily="34" charset="0"/>
              <a:ea typeface="굴림" pitchFamily="50" charset="-127"/>
            </a:endParaRPr>
          </a:p>
        </p:txBody>
      </p:sp>
      <p:sp>
        <p:nvSpPr>
          <p:cNvPr id="79902" name="Text Box 30"/>
          <p:cNvSpPr txBox="1">
            <a:spLocks noChangeArrowheads="1"/>
          </p:cNvSpPr>
          <p:nvPr/>
        </p:nvSpPr>
        <p:spPr bwMode="auto">
          <a:xfrm>
            <a:off x="4240213" y="1888971"/>
            <a:ext cx="2276475" cy="1000260"/>
          </a:xfrm>
          <a:prstGeom prst="rect">
            <a:avLst/>
          </a:prstGeom>
          <a:solidFill>
            <a:srgbClr val="CFF69C"/>
          </a:solidFill>
          <a:ln w="38100" algn="ctr">
            <a:solidFill>
              <a:srgbClr val="FFC000"/>
            </a:solidFill>
            <a:miter lim="800000"/>
            <a:headEnd/>
            <a:tailEnd/>
          </a:ln>
        </p:spPr>
        <p:txBody>
          <a:bodyPr lIns="91426" tIns="45713" rIns="91426" bIns="45713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ko-KR" dirty="0" smtClean="0">
                <a:solidFill>
                  <a:srgbClr val="463F9F"/>
                </a:solidFill>
                <a:latin typeface="Calibri" pitchFamily="34" charset="0"/>
                <a:ea typeface="HY헤드라인M" pitchFamily="18" charset="-127"/>
              </a:rPr>
              <a:t>Restoring Eve,</a:t>
            </a:r>
            <a:r>
              <a:rPr lang="ko-KR" altLang="en-US" dirty="0" smtClean="0">
                <a:solidFill>
                  <a:srgbClr val="463F9F"/>
                </a:solidFill>
                <a:latin typeface="Calibri" pitchFamily="34" charset="0"/>
                <a:ea typeface="HY헤드라인M" pitchFamily="18" charset="-127"/>
              </a:rPr>
              <a:t> </a:t>
            </a:r>
            <a:r>
              <a:rPr lang="en-US" altLang="ko-KR" dirty="0" smtClean="0">
                <a:solidFill>
                  <a:srgbClr val="463F9F"/>
                </a:solidFill>
                <a:latin typeface="Calibri" pitchFamily="34" charset="0"/>
                <a:ea typeface="HY헤드라인M" pitchFamily="18" charset="-127"/>
              </a:rPr>
              <a:t>M-S </a:t>
            </a:r>
            <a:r>
              <a:rPr lang="en-US" altLang="ko-KR" sz="1700" dirty="0" smtClean="0">
                <a:solidFill>
                  <a:srgbClr val="463F9F"/>
                </a:solidFill>
                <a:latin typeface="Calibri" pitchFamily="34" charset="0"/>
                <a:ea typeface="HY헤드라인M" pitchFamily="18" charset="-127"/>
              </a:rPr>
              <a:t>cooperation, ES Rig </a:t>
            </a:r>
            <a:r>
              <a:rPr lang="en-US" altLang="ko-KR" sz="1700" dirty="0" err="1" smtClean="0">
                <a:solidFill>
                  <a:srgbClr val="463F9F"/>
                </a:solidFill>
                <a:latin typeface="Calibri" pitchFamily="34" charset="0"/>
                <a:ea typeface="HY헤드라인M" pitchFamily="18" charset="-127"/>
              </a:rPr>
              <a:t>hts</a:t>
            </a:r>
            <a:r>
              <a:rPr lang="en-US" altLang="ko-KR" sz="1700" dirty="0" smtClean="0">
                <a:solidFill>
                  <a:srgbClr val="463F9F"/>
                </a:solidFill>
                <a:latin typeface="Calibri" pitchFamily="34" charset="0"/>
                <a:ea typeface="HY헤드라인M" pitchFamily="18" charset="-127"/>
              </a:rPr>
              <a:t> </a:t>
            </a:r>
            <a:r>
              <a:rPr lang="en-US" altLang="ko-KR" sz="1200" dirty="0" smtClean="0">
                <a:solidFill>
                  <a:srgbClr val="463F9F"/>
                </a:solidFill>
                <a:latin typeface="Calibri" pitchFamily="34" charset="0"/>
                <a:ea typeface="HY헤드라인M" pitchFamily="18" charset="-127"/>
              </a:rPr>
              <a:t>(Abimelech king of </a:t>
            </a:r>
            <a:r>
              <a:rPr lang="en-US" altLang="ko-KR" sz="1200" dirty="0" err="1" smtClean="0">
                <a:solidFill>
                  <a:srgbClr val="463F9F"/>
                </a:solidFill>
                <a:latin typeface="Calibri" pitchFamily="34" charset="0"/>
                <a:ea typeface="HY헤드라인M" pitchFamily="18" charset="-127"/>
              </a:rPr>
              <a:t>Gerar</a:t>
            </a:r>
            <a:r>
              <a:rPr lang="en-US" altLang="ko-KR" sz="1200" dirty="0" smtClean="0">
                <a:solidFill>
                  <a:srgbClr val="463F9F"/>
                </a:solidFill>
                <a:latin typeface="Calibri" pitchFamily="34" charset="0"/>
                <a:ea typeface="HY헤드라인M" pitchFamily="18" charset="-127"/>
              </a:rPr>
              <a:t>)</a:t>
            </a:r>
          </a:p>
          <a:p>
            <a:pPr algn="l">
              <a:spcBef>
                <a:spcPts val="0"/>
              </a:spcBef>
            </a:pPr>
            <a:r>
              <a:rPr lang="ko-KR" altLang="en-US" sz="1200" dirty="0" err="1" smtClean="0">
                <a:solidFill>
                  <a:srgbClr val="463F9F"/>
                </a:solidFill>
                <a:latin typeface="Calibri" pitchFamily="34" charset="0"/>
                <a:ea typeface="HY헤드라인M" pitchFamily="18" charset="-127"/>
              </a:rPr>
              <a:t>그랄왕</a:t>
            </a:r>
            <a:r>
              <a:rPr lang="ko-KR" altLang="en-US" sz="1200" dirty="0" smtClean="0">
                <a:solidFill>
                  <a:srgbClr val="463F9F"/>
                </a:solidFill>
                <a:latin typeface="Calibri" pitchFamily="34" charset="0"/>
                <a:ea typeface="HY헤드라인M" pitchFamily="18" charset="-127"/>
              </a:rPr>
              <a:t> </a:t>
            </a:r>
            <a:r>
              <a:rPr lang="ko-KR" altLang="en-US" sz="1200" dirty="0" err="1" smtClean="0">
                <a:solidFill>
                  <a:srgbClr val="463F9F"/>
                </a:solidFill>
                <a:latin typeface="Calibri" pitchFamily="34" charset="0"/>
                <a:ea typeface="HY헤드라인M" pitchFamily="18" charset="-127"/>
              </a:rPr>
              <a:t>아비멜렉</a:t>
            </a:r>
            <a:endParaRPr lang="en-US" altLang="ko-KR" sz="1200" dirty="0">
              <a:solidFill>
                <a:srgbClr val="463F9F"/>
              </a:solidFill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79903" name="Oval 31"/>
          <p:cNvSpPr>
            <a:spLocks noChangeArrowheads="1"/>
          </p:cNvSpPr>
          <p:nvPr/>
        </p:nvSpPr>
        <p:spPr bwMode="auto">
          <a:xfrm>
            <a:off x="6442075" y="5568950"/>
            <a:ext cx="2627313" cy="674688"/>
          </a:xfrm>
          <a:prstGeom prst="ellipse">
            <a:avLst/>
          </a:prstGeom>
          <a:solidFill>
            <a:schemeClr val="accent1"/>
          </a:solidFill>
          <a:ln w="114300">
            <a:noFill/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91426" tIns="45713" rIns="91426" bIns="45713" anchor="ctr"/>
          <a:lstStyle/>
          <a:p>
            <a:pPr algn="ctr">
              <a:defRPr/>
            </a:pPr>
            <a:r>
              <a:rPr lang="en-US" altLang="ko-KR" dirty="0" smtClean="0">
                <a:solidFill>
                  <a:srgbClr val="FD3F1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HY헤드라인M" pitchFamily="18" charset="-127"/>
              </a:rPr>
              <a:t>Zachariah /</a:t>
            </a:r>
            <a:r>
              <a:rPr lang="ko-KR" altLang="en-US" dirty="0" smtClean="0">
                <a:solidFill>
                  <a:srgbClr val="FD3F1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HY헤드라인M" pitchFamily="18" charset="-127"/>
              </a:rPr>
              <a:t> </a:t>
            </a:r>
            <a:r>
              <a:rPr lang="en-US" altLang="ko-KR" dirty="0" smtClean="0">
                <a:solidFill>
                  <a:srgbClr val="FD3F1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HY헤드라인M" pitchFamily="18" charset="-127"/>
              </a:rPr>
              <a:t>Mary (Joseph)</a:t>
            </a:r>
          </a:p>
          <a:p>
            <a:pPr algn="ctr">
              <a:defRPr/>
            </a:pPr>
            <a:r>
              <a:rPr lang="ko-KR" altLang="en-US" sz="1400" dirty="0" err="1" smtClean="0">
                <a:solidFill>
                  <a:srgbClr val="FD3F1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HY헤드라인M" pitchFamily="18" charset="-127"/>
              </a:rPr>
              <a:t>사가리아</a:t>
            </a:r>
            <a:r>
              <a:rPr lang="en-US" altLang="ko-KR" sz="1400" dirty="0" smtClean="0">
                <a:solidFill>
                  <a:srgbClr val="FD3F1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HY헤드라인M" pitchFamily="18" charset="-127"/>
              </a:rPr>
              <a:t>/</a:t>
            </a:r>
            <a:r>
              <a:rPr lang="ko-KR" altLang="en-US" sz="1400" dirty="0" smtClean="0">
                <a:solidFill>
                  <a:srgbClr val="FD3F1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HY헤드라인M" pitchFamily="18" charset="-127"/>
              </a:rPr>
              <a:t>마리아</a:t>
            </a:r>
            <a:r>
              <a:rPr lang="en-US" altLang="ko-KR" sz="1400" dirty="0" smtClean="0">
                <a:solidFill>
                  <a:srgbClr val="FD3F1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HY헤드라인M" pitchFamily="18" charset="-127"/>
              </a:rPr>
              <a:t>(</a:t>
            </a:r>
            <a:r>
              <a:rPr lang="ko-KR" altLang="en-US" sz="1400" dirty="0" smtClean="0">
                <a:solidFill>
                  <a:srgbClr val="FD3F1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HY헤드라인M" pitchFamily="18" charset="-127"/>
              </a:rPr>
              <a:t>요셉</a:t>
            </a:r>
            <a:r>
              <a:rPr lang="en-US" altLang="ko-KR" sz="1400" dirty="0" smtClean="0">
                <a:solidFill>
                  <a:srgbClr val="FD3F1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HY헤드라인M" pitchFamily="18" charset="-127"/>
              </a:rPr>
              <a:t>)</a:t>
            </a:r>
            <a:endParaRPr lang="ko-KR" altLang="en-US" sz="1400" dirty="0">
              <a:latin typeface="Calibri" pitchFamily="34" charset="0"/>
              <a:ea typeface="굴림" pitchFamily="50" charset="-127"/>
            </a:endParaRPr>
          </a:p>
        </p:txBody>
      </p:sp>
      <p:sp>
        <p:nvSpPr>
          <p:cNvPr id="79904" name="Oval 32"/>
          <p:cNvSpPr>
            <a:spLocks noChangeArrowheads="1"/>
          </p:cNvSpPr>
          <p:nvPr/>
        </p:nvSpPr>
        <p:spPr bwMode="auto">
          <a:xfrm>
            <a:off x="5796136" y="6270625"/>
            <a:ext cx="3273253" cy="542925"/>
          </a:xfrm>
          <a:prstGeom prst="ellipse">
            <a:avLst/>
          </a:prstGeom>
          <a:solidFill>
            <a:srgbClr val="FFFFCC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91426" tIns="45713" rIns="91426" bIns="45713" anchor="ctr"/>
          <a:lstStyle/>
          <a:p>
            <a:pPr algn="ctr">
              <a:defRPr/>
            </a:pPr>
            <a:r>
              <a:rPr lang="en-US" altLang="ko-KR" sz="2400" dirty="0" smtClean="0">
                <a:solidFill>
                  <a:srgbClr val="2E33F6"/>
                </a:solidFill>
                <a:latin typeface="Calibri" pitchFamily="34" charset="0"/>
                <a:ea typeface="HY헤드라인M" pitchFamily="18" charset="-127"/>
              </a:rPr>
              <a:t>Jesus /</a:t>
            </a:r>
            <a:r>
              <a:rPr lang="ko-KR" altLang="en-US" sz="2400" dirty="0" smtClean="0">
                <a:solidFill>
                  <a:srgbClr val="2E33F6"/>
                </a:solidFill>
                <a:latin typeface="Calibri" pitchFamily="34" charset="0"/>
                <a:ea typeface="HY헤드라인M" pitchFamily="18" charset="-127"/>
              </a:rPr>
              <a:t> </a:t>
            </a:r>
            <a:r>
              <a:rPr lang="en-US" altLang="ko-KR" sz="2400" dirty="0" smtClean="0">
                <a:solidFill>
                  <a:srgbClr val="2E33F6"/>
                </a:solidFill>
                <a:latin typeface="Calibri" pitchFamily="34" charset="0"/>
                <a:ea typeface="HY헤드라인M" pitchFamily="18" charset="-127"/>
              </a:rPr>
              <a:t>John the Baptist</a:t>
            </a:r>
          </a:p>
          <a:p>
            <a:pPr algn="ctr">
              <a:defRPr/>
            </a:pPr>
            <a:r>
              <a:rPr lang="ko-KR" altLang="en-US" sz="1000" dirty="0" smtClean="0">
                <a:solidFill>
                  <a:srgbClr val="2E33F6"/>
                </a:solidFill>
                <a:latin typeface="Calibri" pitchFamily="34" charset="0"/>
                <a:ea typeface="HY헤드라인M" pitchFamily="18" charset="-127"/>
              </a:rPr>
              <a:t>예수</a:t>
            </a:r>
            <a:r>
              <a:rPr lang="en-US" altLang="ko-KR" sz="1000" dirty="0" smtClean="0">
                <a:solidFill>
                  <a:srgbClr val="2E33F6"/>
                </a:solidFill>
                <a:latin typeface="Calibri" pitchFamily="34" charset="0"/>
                <a:ea typeface="HY헤드라인M" pitchFamily="18" charset="-127"/>
              </a:rPr>
              <a:t>/</a:t>
            </a:r>
            <a:r>
              <a:rPr lang="ko-KR" altLang="en-US" sz="1000" dirty="0" err="1" smtClean="0">
                <a:solidFill>
                  <a:srgbClr val="2E33F6"/>
                </a:solidFill>
                <a:latin typeface="Calibri" pitchFamily="34" charset="0"/>
                <a:ea typeface="HY헤드라인M" pitchFamily="18" charset="-127"/>
              </a:rPr>
              <a:t>세례요한</a:t>
            </a:r>
            <a:endParaRPr lang="ko-KR" altLang="en-US" sz="1000" dirty="0">
              <a:latin typeface="Calibri" pitchFamily="34" charset="0"/>
              <a:ea typeface="굴림" pitchFamily="50" charset="-127"/>
            </a:endParaRPr>
          </a:p>
        </p:txBody>
      </p:sp>
      <p:sp>
        <p:nvSpPr>
          <p:cNvPr id="79909" name="Text Box 37"/>
          <p:cNvSpPr txBox="1">
            <a:spLocks noChangeArrowheads="1"/>
          </p:cNvSpPr>
          <p:nvPr/>
        </p:nvSpPr>
        <p:spPr bwMode="auto">
          <a:xfrm>
            <a:off x="4205288" y="4365104"/>
            <a:ext cx="2311400" cy="923316"/>
          </a:xfrm>
          <a:prstGeom prst="rect">
            <a:avLst/>
          </a:prstGeom>
          <a:solidFill>
            <a:srgbClr val="CFF69C"/>
          </a:solidFill>
          <a:ln w="38100" algn="ctr">
            <a:solidFill>
              <a:srgbClr val="FFC000"/>
            </a:solidFill>
            <a:miter lim="800000"/>
            <a:headEnd/>
            <a:tailEnd/>
          </a:ln>
        </p:spPr>
        <p:txBody>
          <a:bodyPr lIns="91426" tIns="45713" rIns="91426" bIns="45713">
            <a:spAutoFit/>
          </a:bodyPr>
          <a:lstStyle/>
          <a:p>
            <a:pPr algn="l"/>
            <a:r>
              <a:rPr lang="en-US" altLang="ko-KR" dirty="0" smtClean="0">
                <a:solidFill>
                  <a:srgbClr val="463F9F"/>
                </a:solidFill>
                <a:latin typeface="Calibri" pitchFamily="34" charset="0"/>
                <a:ea typeface="HY헤드라인M" pitchFamily="18" charset="-127"/>
              </a:rPr>
              <a:t>Restoring Eve,</a:t>
            </a:r>
            <a:r>
              <a:rPr lang="ko-KR" altLang="en-US" dirty="0" smtClean="0">
                <a:solidFill>
                  <a:srgbClr val="463F9F"/>
                </a:solidFill>
                <a:latin typeface="Calibri" pitchFamily="34" charset="0"/>
                <a:ea typeface="HY헤드라인M" pitchFamily="18" charset="-127"/>
              </a:rPr>
              <a:t> </a:t>
            </a:r>
            <a:r>
              <a:rPr lang="ko-KR" altLang="en-US" sz="1400" dirty="0" err="1" smtClean="0">
                <a:solidFill>
                  <a:srgbClr val="463F9F"/>
                </a:solidFill>
                <a:latin typeface="Calibri" pitchFamily="34" charset="0"/>
                <a:ea typeface="HY헤드라인M" pitchFamily="18" charset="-127"/>
              </a:rPr>
              <a:t>해와복귀</a:t>
            </a:r>
            <a:endParaRPr lang="en-US" altLang="ko-KR" sz="1400" dirty="0" smtClean="0">
              <a:solidFill>
                <a:srgbClr val="463F9F"/>
              </a:solidFill>
              <a:latin typeface="Calibri" pitchFamily="34" charset="0"/>
              <a:ea typeface="HY헤드라인M" pitchFamily="18" charset="-127"/>
            </a:endParaRPr>
          </a:p>
          <a:p>
            <a:pPr algn="l"/>
            <a:r>
              <a:rPr lang="en-US" altLang="ko-KR" dirty="0" smtClean="0">
                <a:solidFill>
                  <a:srgbClr val="463F9F"/>
                </a:solidFill>
                <a:latin typeface="Calibri" pitchFamily="34" charset="0"/>
                <a:ea typeface="HY헤드라인M" pitchFamily="18" charset="-127"/>
              </a:rPr>
              <a:t>M-S cooperation, </a:t>
            </a:r>
          </a:p>
          <a:p>
            <a:pPr algn="l"/>
            <a:r>
              <a:rPr lang="en-US" altLang="ko-KR" dirty="0" smtClean="0">
                <a:solidFill>
                  <a:srgbClr val="463F9F"/>
                </a:solidFill>
                <a:latin typeface="Calibri" pitchFamily="34" charset="0"/>
                <a:ea typeface="HY헤드라인M" pitchFamily="18" charset="-127"/>
              </a:rPr>
              <a:t>ES Rights SUCCESS</a:t>
            </a:r>
            <a:endParaRPr lang="ko-KR" altLang="en-US" dirty="0">
              <a:latin typeface="Calibri" pitchFamily="34" charset="0"/>
            </a:endParaRPr>
          </a:p>
        </p:txBody>
      </p:sp>
      <p:sp>
        <p:nvSpPr>
          <p:cNvPr id="79922" name="Oval 50"/>
          <p:cNvSpPr>
            <a:spLocks noChangeArrowheads="1"/>
          </p:cNvSpPr>
          <p:nvPr/>
        </p:nvSpPr>
        <p:spPr bwMode="auto">
          <a:xfrm>
            <a:off x="6803777" y="2420888"/>
            <a:ext cx="1944687" cy="504056"/>
          </a:xfrm>
          <a:prstGeom prst="ellipse">
            <a:avLst/>
          </a:prstGeom>
          <a:solidFill>
            <a:srgbClr val="FFFFCC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91426" tIns="45713" rIns="91426" bIns="45713" anchor="ctr"/>
          <a:lstStyle/>
          <a:p>
            <a:pPr algn="ctr">
              <a:defRPr/>
            </a:pPr>
            <a:r>
              <a:rPr lang="en-US" altLang="ko-KR" sz="2200" dirty="0" smtClean="0">
                <a:solidFill>
                  <a:srgbClr val="2E33F6"/>
                </a:solidFill>
                <a:latin typeface="Calibri" pitchFamily="34" charset="0"/>
                <a:ea typeface="HY헤드라인M" pitchFamily="18" charset="-127"/>
              </a:rPr>
              <a:t>Isaac / Ishmael</a:t>
            </a:r>
          </a:p>
          <a:p>
            <a:pPr algn="ctr">
              <a:defRPr/>
            </a:pPr>
            <a:r>
              <a:rPr lang="ko-KR" altLang="en-US" sz="1200" dirty="0" smtClean="0">
                <a:solidFill>
                  <a:srgbClr val="2E33F6"/>
                </a:solidFill>
                <a:latin typeface="Calibri" pitchFamily="34" charset="0"/>
                <a:ea typeface="HY헤드라인M" pitchFamily="18" charset="-127"/>
              </a:rPr>
              <a:t>이삭 </a:t>
            </a:r>
            <a:r>
              <a:rPr lang="en-US" altLang="ko-KR" sz="1200" dirty="0" smtClean="0">
                <a:solidFill>
                  <a:srgbClr val="2E33F6"/>
                </a:solidFill>
                <a:latin typeface="Calibri" pitchFamily="34" charset="0"/>
                <a:ea typeface="HY헤드라인M" pitchFamily="18" charset="-127"/>
              </a:rPr>
              <a:t>/ </a:t>
            </a:r>
            <a:r>
              <a:rPr lang="ko-KR" altLang="en-US" sz="1200" dirty="0" err="1" smtClean="0">
                <a:solidFill>
                  <a:srgbClr val="2E33F6"/>
                </a:solidFill>
                <a:latin typeface="Calibri" pitchFamily="34" charset="0"/>
                <a:ea typeface="HY헤드라인M" pitchFamily="18" charset="-127"/>
              </a:rPr>
              <a:t>이스마엘</a:t>
            </a:r>
            <a:endParaRPr lang="ko-KR" altLang="en-US" sz="1200" dirty="0">
              <a:latin typeface="Calibri" pitchFamily="34" charset="0"/>
              <a:ea typeface="굴림" pitchFamily="50" charset="-127"/>
            </a:endParaRPr>
          </a:p>
        </p:txBody>
      </p:sp>
      <p:sp>
        <p:nvSpPr>
          <p:cNvPr id="79923" name="Text Box 51"/>
          <p:cNvSpPr txBox="1">
            <a:spLocks noChangeArrowheads="1"/>
          </p:cNvSpPr>
          <p:nvPr/>
        </p:nvSpPr>
        <p:spPr bwMode="auto">
          <a:xfrm>
            <a:off x="3923455" y="5445224"/>
            <a:ext cx="2520753" cy="923316"/>
          </a:xfrm>
          <a:prstGeom prst="rect">
            <a:avLst/>
          </a:prstGeom>
          <a:solidFill>
            <a:srgbClr val="CFF69C"/>
          </a:solidFill>
          <a:ln w="38100" algn="ctr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square" lIns="91426" tIns="45713" rIns="91426" bIns="45713">
            <a:spAutoFit/>
          </a:bodyPr>
          <a:lstStyle/>
          <a:p>
            <a:pPr algn="l">
              <a:defRPr/>
            </a:pPr>
            <a:r>
              <a:rPr lang="en-US" altLang="ko-KR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HY헤드라인M" pitchFamily="18" charset="-127"/>
              </a:rPr>
              <a:t>Restoring Eve: SUCCESS</a:t>
            </a:r>
            <a:r>
              <a:rPr lang="ko-KR" alt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HY헤드라인M" pitchFamily="18" charset="-127"/>
              </a:rPr>
              <a:t> </a:t>
            </a:r>
            <a:endParaRPr lang="en-US" altLang="ko-KR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ea typeface="HY헤드라인M" pitchFamily="18" charset="-127"/>
            </a:endParaRPr>
          </a:p>
          <a:p>
            <a:pPr algn="l">
              <a:defRPr/>
            </a:pPr>
            <a:r>
              <a:rPr lang="en-US" altLang="ko-KR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HY헤드라인M" pitchFamily="18" charset="-127"/>
              </a:rPr>
              <a:t>M-S cooperation: FAILED </a:t>
            </a:r>
            <a:endParaRPr lang="en-US" altLang="ko-KR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ea typeface="HY헤드라인M" pitchFamily="18" charset="-127"/>
            </a:endParaRPr>
          </a:p>
          <a:p>
            <a:pPr algn="l">
              <a:defRPr/>
            </a:pPr>
            <a:r>
              <a:rPr lang="en-US" altLang="ko-KR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HY헤드라인M" pitchFamily="18" charset="-127"/>
              </a:rPr>
              <a:t>ES Rights: FAILED</a:t>
            </a:r>
            <a:r>
              <a:rPr lang="ko-KR" altLang="en-US" sz="14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HY헤드라인M" pitchFamily="18" charset="-127"/>
              </a:rPr>
              <a:t>장자권</a:t>
            </a:r>
            <a:endParaRPr lang="ko-KR" altLang="en-US" sz="1400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79925" name="Text Box 53"/>
          <p:cNvSpPr txBox="1">
            <a:spLocks noChangeArrowheads="1"/>
          </p:cNvSpPr>
          <p:nvPr/>
        </p:nvSpPr>
        <p:spPr bwMode="auto">
          <a:xfrm>
            <a:off x="4213225" y="836712"/>
            <a:ext cx="2303463" cy="923316"/>
          </a:xfrm>
          <a:prstGeom prst="rect">
            <a:avLst/>
          </a:prstGeom>
          <a:solidFill>
            <a:srgbClr val="99FF33">
              <a:alpha val="50195"/>
            </a:srgbClr>
          </a:solidFill>
          <a:ln w="38100" algn="ctr">
            <a:solidFill>
              <a:srgbClr val="FFC000"/>
            </a:solidFill>
            <a:miter lim="800000"/>
            <a:headEnd/>
            <a:tailEnd/>
          </a:ln>
        </p:spPr>
        <p:txBody>
          <a:bodyPr lIns="91426" tIns="45713" rIns="91426" bIns="45713">
            <a:spAutoFit/>
          </a:bodyPr>
          <a:lstStyle/>
          <a:p>
            <a:pPr algn="l"/>
            <a:r>
              <a:rPr lang="en-US" altLang="ko-KR" dirty="0" smtClean="0">
                <a:solidFill>
                  <a:srgbClr val="772347"/>
                </a:solidFill>
                <a:latin typeface="Calibri" pitchFamily="34" charset="0"/>
                <a:ea typeface="HY헤드라인M" pitchFamily="18" charset="-127"/>
              </a:rPr>
              <a:t>*Restoring Eve</a:t>
            </a:r>
            <a:r>
              <a:rPr lang="ko-KR" altLang="en-US" sz="1400" dirty="0" err="1" smtClean="0">
                <a:solidFill>
                  <a:srgbClr val="772347"/>
                </a:solidFill>
                <a:latin typeface="Calibri" pitchFamily="34" charset="0"/>
                <a:ea typeface="HY헤드라인M" pitchFamily="18" charset="-127"/>
              </a:rPr>
              <a:t>해와복귀</a:t>
            </a:r>
            <a:endParaRPr lang="en-US" altLang="ko-KR" sz="1400" dirty="0" smtClean="0">
              <a:solidFill>
                <a:srgbClr val="772347"/>
              </a:solidFill>
              <a:latin typeface="Calibri" pitchFamily="34" charset="0"/>
              <a:ea typeface="HY헤드라인M" pitchFamily="18" charset="-127"/>
            </a:endParaRPr>
          </a:p>
          <a:p>
            <a:pPr algn="l"/>
            <a:r>
              <a:rPr lang="en-US" altLang="ko-KR" dirty="0" smtClean="0">
                <a:solidFill>
                  <a:srgbClr val="772347"/>
                </a:solidFill>
                <a:latin typeface="Calibri" pitchFamily="34" charset="0"/>
                <a:ea typeface="HY헤드라인M" pitchFamily="18" charset="-127"/>
              </a:rPr>
              <a:t>  M-S cooperation</a:t>
            </a:r>
            <a:r>
              <a:rPr lang="ko-KR" altLang="en-US" sz="1400" dirty="0" smtClean="0">
                <a:solidFill>
                  <a:srgbClr val="772347"/>
                </a:solidFill>
                <a:latin typeface="Calibri" pitchFamily="34" charset="0"/>
                <a:ea typeface="HY헤드라인M" pitchFamily="18" charset="-127"/>
              </a:rPr>
              <a:t>모자</a:t>
            </a:r>
            <a:endParaRPr lang="en-US" altLang="ko-KR" sz="1400" dirty="0" smtClean="0">
              <a:solidFill>
                <a:srgbClr val="772347"/>
              </a:solidFill>
              <a:latin typeface="Calibri" pitchFamily="34" charset="0"/>
              <a:ea typeface="HY헤드라인M" pitchFamily="18" charset="-127"/>
            </a:endParaRPr>
          </a:p>
          <a:p>
            <a:pPr algn="l"/>
            <a:r>
              <a:rPr lang="en-US" altLang="ko-KR" dirty="0" smtClean="0">
                <a:solidFill>
                  <a:srgbClr val="772347"/>
                </a:solidFill>
                <a:latin typeface="Calibri" pitchFamily="34" charset="0"/>
                <a:ea typeface="HY헤드라인M" pitchFamily="18" charset="-127"/>
              </a:rPr>
              <a:t>  ES Rights</a:t>
            </a:r>
            <a:r>
              <a:rPr lang="ko-KR" altLang="en-US" dirty="0" smtClean="0">
                <a:solidFill>
                  <a:srgbClr val="772347"/>
                </a:solidFill>
                <a:latin typeface="Calibri" pitchFamily="34" charset="0"/>
                <a:ea typeface="HY헤드라인M" pitchFamily="18" charset="-127"/>
              </a:rPr>
              <a:t> </a:t>
            </a:r>
            <a:r>
              <a:rPr lang="en-US" altLang="ko-KR" dirty="0" smtClean="0">
                <a:solidFill>
                  <a:srgbClr val="772347"/>
                </a:solidFill>
                <a:latin typeface="Calibri" pitchFamily="34" charset="0"/>
                <a:ea typeface="HY헤드라인M" pitchFamily="18" charset="-127"/>
              </a:rPr>
              <a:t>FAILED</a:t>
            </a:r>
            <a:r>
              <a:rPr lang="ko-KR" altLang="en-US" sz="1200" dirty="0" err="1" smtClean="0">
                <a:solidFill>
                  <a:srgbClr val="772347"/>
                </a:solidFill>
                <a:latin typeface="Calibri" pitchFamily="34" charset="0"/>
                <a:ea typeface="HY헤드라인M" pitchFamily="18" charset="-127"/>
              </a:rPr>
              <a:t>장자권</a:t>
            </a:r>
            <a:endParaRPr lang="ko-KR" altLang="en-US" sz="1200" dirty="0">
              <a:solidFill>
                <a:srgbClr val="772347"/>
              </a:solidFill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53" name="Oval 50"/>
          <p:cNvSpPr>
            <a:spLocks noChangeArrowheads="1"/>
          </p:cNvSpPr>
          <p:nvPr/>
        </p:nvSpPr>
        <p:spPr bwMode="auto">
          <a:xfrm>
            <a:off x="6804248" y="1196752"/>
            <a:ext cx="1728192" cy="576064"/>
          </a:xfrm>
          <a:prstGeom prst="ellipse">
            <a:avLst/>
          </a:prstGeom>
          <a:solidFill>
            <a:srgbClr val="FFFFCC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91426" tIns="45713" rIns="91426" bIns="45713" anchor="ctr"/>
          <a:lstStyle/>
          <a:p>
            <a:pPr algn="ctr">
              <a:defRPr/>
            </a:pPr>
            <a:r>
              <a:rPr lang="en-US" altLang="ko-KR" sz="2400" dirty="0" smtClean="0">
                <a:solidFill>
                  <a:srgbClr val="2E33F6"/>
                </a:solidFill>
                <a:latin typeface="Calibri" pitchFamily="34" charset="0"/>
                <a:ea typeface="HY헤드라인M" pitchFamily="18" charset="-127"/>
              </a:rPr>
              <a:t>Shem</a:t>
            </a:r>
            <a:r>
              <a:rPr lang="ko-KR" altLang="en-US" sz="2400" dirty="0" smtClean="0">
                <a:solidFill>
                  <a:srgbClr val="2E33F6"/>
                </a:solidFill>
                <a:latin typeface="Calibri" pitchFamily="34" charset="0"/>
                <a:ea typeface="HY헤드라인M" pitchFamily="18" charset="-127"/>
              </a:rPr>
              <a:t> </a:t>
            </a:r>
            <a:r>
              <a:rPr lang="en-US" altLang="ko-KR" sz="2400" dirty="0">
                <a:solidFill>
                  <a:srgbClr val="2E33F6"/>
                </a:solidFill>
                <a:latin typeface="Calibri" pitchFamily="34" charset="0"/>
                <a:ea typeface="HY헤드라인M" pitchFamily="18" charset="-127"/>
              </a:rPr>
              <a:t>/ </a:t>
            </a:r>
            <a:r>
              <a:rPr lang="en-US" altLang="ko-KR" sz="2400" dirty="0" smtClean="0">
                <a:solidFill>
                  <a:srgbClr val="2E33F6"/>
                </a:solidFill>
                <a:latin typeface="Calibri" pitchFamily="34" charset="0"/>
                <a:ea typeface="HY헤드라인M" pitchFamily="18" charset="-127"/>
              </a:rPr>
              <a:t>Ham</a:t>
            </a:r>
          </a:p>
          <a:p>
            <a:pPr algn="ctr">
              <a:defRPr/>
            </a:pPr>
            <a:r>
              <a:rPr lang="ko-KR" altLang="en-US" sz="1400" dirty="0" smtClean="0">
                <a:solidFill>
                  <a:srgbClr val="2E33F6"/>
                </a:solidFill>
                <a:latin typeface="Calibri" pitchFamily="34" charset="0"/>
                <a:ea typeface="HY헤드라인M" pitchFamily="18" charset="-127"/>
              </a:rPr>
              <a:t>셈</a:t>
            </a:r>
            <a:r>
              <a:rPr lang="en-US" altLang="ko-KR" sz="1400" dirty="0" smtClean="0">
                <a:solidFill>
                  <a:srgbClr val="2E33F6"/>
                </a:solidFill>
                <a:latin typeface="Calibri" pitchFamily="34" charset="0"/>
                <a:ea typeface="HY헤드라인M" pitchFamily="18" charset="-127"/>
              </a:rPr>
              <a:t>/</a:t>
            </a:r>
            <a:r>
              <a:rPr lang="ko-KR" altLang="en-US" sz="1400" dirty="0" smtClean="0">
                <a:solidFill>
                  <a:srgbClr val="2E33F6"/>
                </a:solidFill>
                <a:latin typeface="Calibri" pitchFamily="34" charset="0"/>
                <a:ea typeface="HY헤드라인M" pitchFamily="18" charset="-127"/>
              </a:rPr>
              <a:t>함</a:t>
            </a:r>
            <a:endParaRPr lang="ko-KR" altLang="en-US" sz="1400" dirty="0">
              <a:latin typeface="Calibri" pitchFamily="34" charset="0"/>
              <a:ea typeface="굴림" pitchFamily="50" charset="-127"/>
            </a:endParaRPr>
          </a:p>
        </p:txBody>
      </p:sp>
      <p:sp>
        <p:nvSpPr>
          <p:cNvPr id="13330" name="AutoShape 16"/>
          <p:cNvSpPr>
            <a:spLocks noChangeArrowheads="1"/>
          </p:cNvSpPr>
          <p:nvPr/>
        </p:nvSpPr>
        <p:spPr bwMode="auto">
          <a:xfrm rot="8914666">
            <a:off x="2530475" y="2576513"/>
            <a:ext cx="425450" cy="255587"/>
          </a:xfrm>
          <a:prstGeom prst="rightArrow">
            <a:avLst>
              <a:gd name="adj1" fmla="val 50000"/>
              <a:gd name="adj2" fmla="val 40667"/>
            </a:avLst>
          </a:prstGeom>
          <a:solidFill>
            <a:srgbClr val="772347">
              <a:alpha val="50195"/>
            </a:srgbClr>
          </a:solidFill>
          <a:ln w="9525" algn="ctr">
            <a:solidFill>
              <a:schemeClr val="folHlink"/>
            </a:solidFill>
            <a:miter lim="800000"/>
            <a:headEnd/>
            <a:tailEnd/>
          </a:ln>
        </p:spPr>
        <p:txBody>
          <a:bodyPr wrap="none" lIns="91426" tIns="45713" rIns="91426" bIns="45713" anchor="ctr"/>
          <a:lstStyle/>
          <a:p>
            <a:endParaRPr lang="ko-KR" altLang="en-US" dirty="0">
              <a:latin typeface="Calibri" pitchFamily="34" charset="0"/>
            </a:endParaRPr>
          </a:p>
        </p:txBody>
      </p:sp>
      <p:sp>
        <p:nvSpPr>
          <p:cNvPr id="80" name="Text Box 59"/>
          <p:cNvSpPr txBox="1">
            <a:spLocks noChangeArrowheads="1"/>
          </p:cNvSpPr>
          <p:nvPr/>
        </p:nvSpPr>
        <p:spPr bwMode="auto">
          <a:xfrm>
            <a:off x="2484438" y="2492375"/>
            <a:ext cx="539750" cy="3693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26" tIns="45713" rIns="91426" bIns="4571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dirty="0">
                <a:solidFill>
                  <a:srgbClr val="DE2A00"/>
                </a:solidFill>
                <a:latin typeface="Calibri" pitchFamily="34" charset="0"/>
                <a:ea typeface="HY헤드라인M" pitchFamily="18" charset="-127"/>
              </a:rPr>
              <a:t>x</a:t>
            </a:r>
          </a:p>
        </p:txBody>
      </p:sp>
      <p:sp>
        <p:nvSpPr>
          <p:cNvPr id="13332" name="AutoShape 10"/>
          <p:cNvSpPr>
            <a:spLocks noChangeArrowheads="1"/>
          </p:cNvSpPr>
          <p:nvPr/>
        </p:nvSpPr>
        <p:spPr bwMode="auto">
          <a:xfrm>
            <a:off x="1259632" y="2852739"/>
            <a:ext cx="581868" cy="144213"/>
          </a:xfrm>
          <a:prstGeom prst="rightArrow">
            <a:avLst>
              <a:gd name="adj1" fmla="val 50000"/>
              <a:gd name="adj2" fmla="val 137366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folHlink"/>
            </a:solidFill>
            <a:miter lim="800000"/>
            <a:headEnd/>
            <a:tailEnd/>
          </a:ln>
        </p:spPr>
        <p:txBody>
          <a:bodyPr wrap="none" lIns="91426" tIns="45713" rIns="91426" bIns="45713" anchor="ctr"/>
          <a:lstStyle/>
          <a:p>
            <a:endParaRPr lang="ko-KR" altLang="en-US" dirty="0">
              <a:latin typeface="Calibri" pitchFamily="34" charset="0"/>
            </a:endParaRPr>
          </a:p>
        </p:txBody>
      </p:sp>
      <p:sp>
        <p:nvSpPr>
          <p:cNvPr id="13333" name="AutoShape 12"/>
          <p:cNvSpPr>
            <a:spLocks noChangeArrowheads="1"/>
          </p:cNvSpPr>
          <p:nvPr/>
        </p:nvSpPr>
        <p:spPr bwMode="auto">
          <a:xfrm rot="-7106573">
            <a:off x="1583193" y="2337697"/>
            <a:ext cx="560491" cy="218968"/>
          </a:xfrm>
          <a:prstGeom prst="rightArrow">
            <a:avLst>
              <a:gd name="adj1" fmla="val 50000"/>
              <a:gd name="adj2" fmla="val 44700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folHlink"/>
            </a:solidFill>
            <a:miter lim="800000"/>
            <a:headEnd/>
            <a:tailEnd/>
          </a:ln>
        </p:spPr>
        <p:txBody>
          <a:bodyPr wrap="none" lIns="91426" tIns="45713" rIns="91426" bIns="45713" anchor="ctr"/>
          <a:lstStyle/>
          <a:p>
            <a:endParaRPr lang="ko-KR" altLang="en-US" dirty="0">
              <a:latin typeface="Calibri" pitchFamily="34" charset="0"/>
            </a:endParaRPr>
          </a:p>
        </p:txBody>
      </p:sp>
      <p:sp>
        <p:nvSpPr>
          <p:cNvPr id="13334" name="AutoShape 11"/>
          <p:cNvSpPr>
            <a:spLocks noChangeArrowheads="1"/>
          </p:cNvSpPr>
          <p:nvPr/>
        </p:nvSpPr>
        <p:spPr bwMode="auto">
          <a:xfrm rot="-3199469">
            <a:off x="792424" y="2337216"/>
            <a:ext cx="612835" cy="205588"/>
          </a:xfrm>
          <a:prstGeom prst="rightArrow">
            <a:avLst>
              <a:gd name="adj1" fmla="val 50000"/>
              <a:gd name="adj2" fmla="val 50239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folHlink"/>
            </a:solidFill>
            <a:miter lim="800000"/>
            <a:headEnd/>
            <a:tailEnd/>
          </a:ln>
        </p:spPr>
        <p:txBody>
          <a:bodyPr wrap="none" lIns="91426" tIns="45713" rIns="91426" bIns="45713" anchor="ctr"/>
          <a:lstStyle/>
          <a:p>
            <a:endParaRPr lang="ko-KR" altLang="en-US" dirty="0">
              <a:latin typeface="Calibri" pitchFamily="34" charset="0"/>
            </a:endParaRPr>
          </a:p>
        </p:txBody>
      </p:sp>
      <p:sp>
        <p:nvSpPr>
          <p:cNvPr id="13335" name="AutoShape 13"/>
          <p:cNvSpPr>
            <a:spLocks noChangeArrowheads="1"/>
          </p:cNvSpPr>
          <p:nvPr/>
        </p:nvSpPr>
        <p:spPr bwMode="auto">
          <a:xfrm rot="10800000">
            <a:off x="1098550" y="2997200"/>
            <a:ext cx="737146" cy="143768"/>
          </a:xfrm>
          <a:prstGeom prst="rightArrow">
            <a:avLst>
              <a:gd name="adj1" fmla="val 50000"/>
              <a:gd name="adj2" fmla="val 137213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folHlink"/>
            </a:solidFill>
            <a:miter lim="800000"/>
            <a:headEnd/>
            <a:tailEnd/>
          </a:ln>
        </p:spPr>
        <p:txBody>
          <a:bodyPr wrap="none" lIns="91426" tIns="45713" rIns="91426" bIns="45713" anchor="ctr"/>
          <a:lstStyle/>
          <a:p>
            <a:endParaRPr lang="ko-KR" altLang="en-US" dirty="0">
              <a:latin typeface="Calibri" pitchFamily="34" charset="0"/>
            </a:endParaRPr>
          </a:p>
        </p:txBody>
      </p:sp>
      <p:sp>
        <p:nvSpPr>
          <p:cNvPr id="13336" name="AutoShape 15"/>
          <p:cNvSpPr>
            <a:spLocks noChangeArrowheads="1"/>
          </p:cNvSpPr>
          <p:nvPr/>
        </p:nvSpPr>
        <p:spPr bwMode="auto">
          <a:xfrm rot="7526755">
            <a:off x="610449" y="2309760"/>
            <a:ext cx="596260" cy="206139"/>
          </a:xfrm>
          <a:prstGeom prst="rightArrow">
            <a:avLst>
              <a:gd name="adj1" fmla="val 50000"/>
              <a:gd name="adj2" fmla="val 61055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folHlink"/>
            </a:solidFill>
            <a:miter lim="800000"/>
            <a:headEnd/>
            <a:tailEnd/>
          </a:ln>
        </p:spPr>
        <p:txBody>
          <a:bodyPr wrap="none" lIns="91426" tIns="45713" rIns="91426" bIns="45713" anchor="ctr"/>
          <a:lstStyle/>
          <a:p>
            <a:endParaRPr lang="ko-KR" altLang="en-US" dirty="0">
              <a:latin typeface="Calibri" pitchFamily="34" charset="0"/>
            </a:endParaRPr>
          </a:p>
        </p:txBody>
      </p:sp>
      <p:sp>
        <p:nvSpPr>
          <p:cNvPr id="13337" name="AutoShape 17"/>
          <p:cNvSpPr>
            <a:spLocks noChangeArrowheads="1"/>
          </p:cNvSpPr>
          <p:nvPr/>
        </p:nvSpPr>
        <p:spPr bwMode="auto">
          <a:xfrm rot="4246170">
            <a:off x="2139763" y="3414373"/>
            <a:ext cx="387385" cy="206128"/>
          </a:xfrm>
          <a:prstGeom prst="rightArrow">
            <a:avLst>
              <a:gd name="adj1" fmla="val 50000"/>
              <a:gd name="adj2" fmla="val 41199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folHlink"/>
            </a:solidFill>
            <a:miter lim="800000"/>
            <a:headEnd/>
            <a:tailEnd/>
          </a:ln>
        </p:spPr>
        <p:txBody>
          <a:bodyPr wrap="none" lIns="91426" tIns="45713" rIns="91426" bIns="45713" anchor="ctr"/>
          <a:lstStyle/>
          <a:p>
            <a:endParaRPr lang="ko-KR" altLang="en-US" dirty="0">
              <a:latin typeface="Calibri" pitchFamily="34" charset="0"/>
            </a:endParaRPr>
          </a:p>
        </p:txBody>
      </p:sp>
      <p:sp>
        <p:nvSpPr>
          <p:cNvPr id="13338" name="AutoShape 20"/>
          <p:cNvSpPr>
            <a:spLocks noChangeArrowheads="1"/>
          </p:cNvSpPr>
          <p:nvPr/>
        </p:nvSpPr>
        <p:spPr bwMode="auto">
          <a:xfrm rot="10800000">
            <a:off x="1187622" y="4005062"/>
            <a:ext cx="864097" cy="216026"/>
          </a:xfrm>
          <a:prstGeom prst="rightArrow">
            <a:avLst>
              <a:gd name="adj1" fmla="val 50000"/>
              <a:gd name="adj2" fmla="val 103874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folHlink"/>
            </a:solidFill>
            <a:miter lim="800000"/>
            <a:headEnd/>
            <a:tailEnd/>
          </a:ln>
        </p:spPr>
        <p:txBody>
          <a:bodyPr wrap="none" lIns="91426" tIns="45713" rIns="91426" bIns="45713" anchor="ctr"/>
          <a:lstStyle/>
          <a:p>
            <a:endParaRPr lang="ko-KR" altLang="en-US" dirty="0">
              <a:latin typeface="Calibri" pitchFamily="34" charset="0"/>
            </a:endParaRPr>
          </a:p>
        </p:txBody>
      </p:sp>
      <p:sp>
        <p:nvSpPr>
          <p:cNvPr id="13340" name="AutoShape 19"/>
          <p:cNvSpPr>
            <a:spLocks noChangeArrowheads="1"/>
          </p:cNvSpPr>
          <p:nvPr/>
        </p:nvSpPr>
        <p:spPr bwMode="auto">
          <a:xfrm rot="-4488386">
            <a:off x="478943" y="3392995"/>
            <a:ext cx="366328" cy="217708"/>
          </a:xfrm>
          <a:prstGeom prst="rightArrow">
            <a:avLst>
              <a:gd name="adj1" fmla="val 50000"/>
              <a:gd name="adj2" fmla="val 41781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folHlink"/>
            </a:solidFill>
            <a:miter lim="800000"/>
            <a:headEnd/>
            <a:tailEnd/>
          </a:ln>
        </p:spPr>
        <p:txBody>
          <a:bodyPr wrap="none" lIns="91426" tIns="45713" rIns="91426" bIns="45713" anchor="ctr"/>
          <a:lstStyle/>
          <a:p>
            <a:endParaRPr lang="ko-KR" altLang="en-US" dirty="0">
              <a:latin typeface="Calibri" pitchFamily="34" charset="0"/>
            </a:endParaRPr>
          </a:p>
        </p:txBody>
      </p:sp>
      <p:sp>
        <p:nvSpPr>
          <p:cNvPr id="13341" name="AutoShape 14"/>
          <p:cNvSpPr>
            <a:spLocks noChangeArrowheads="1"/>
          </p:cNvSpPr>
          <p:nvPr/>
        </p:nvSpPr>
        <p:spPr bwMode="auto">
          <a:xfrm rot="3734229">
            <a:off x="1738181" y="2272027"/>
            <a:ext cx="558227" cy="218584"/>
          </a:xfrm>
          <a:prstGeom prst="rightArrow">
            <a:avLst>
              <a:gd name="adj1" fmla="val 50000"/>
              <a:gd name="adj2" fmla="val 44319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folHlink"/>
            </a:solidFill>
            <a:miter lim="800000"/>
            <a:headEnd/>
            <a:tailEnd/>
          </a:ln>
        </p:spPr>
        <p:txBody>
          <a:bodyPr wrap="none" lIns="91426" tIns="45713" rIns="91426" bIns="45713" anchor="ctr"/>
          <a:lstStyle/>
          <a:p>
            <a:endParaRPr lang="ko-KR" altLang="en-US" dirty="0">
              <a:latin typeface="Calibri" pitchFamily="34" charset="0"/>
            </a:endParaRPr>
          </a:p>
        </p:txBody>
      </p:sp>
      <p:sp>
        <p:nvSpPr>
          <p:cNvPr id="92" name="Oval 2"/>
          <p:cNvSpPr>
            <a:spLocks noChangeArrowheads="1"/>
          </p:cNvSpPr>
          <p:nvPr/>
        </p:nvSpPr>
        <p:spPr bwMode="auto">
          <a:xfrm>
            <a:off x="2051050" y="3714750"/>
            <a:ext cx="1152525" cy="650875"/>
          </a:xfrm>
          <a:prstGeom prst="ellipse">
            <a:avLst/>
          </a:prstGeom>
          <a:solidFill>
            <a:srgbClr val="FFCCFF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91426" tIns="45713" rIns="91426" bIns="45713" anchor="ctr"/>
          <a:lstStyle/>
          <a:p>
            <a:pPr algn="ctr" latinLnBrk="0">
              <a:spcBef>
                <a:spcPct val="50000"/>
              </a:spcBef>
              <a:defRPr/>
            </a:pPr>
            <a:r>
              <a:rPr lang="en-US" altLang="ko-KR" sz="2400" dirty="0" smtClean="0">
                <a:solidFill>
                  <a:schemeClr val="tx2"/>
                </a:solidFill>
                <a:latin typeface="Calibri" pitchFamily="34" charset="0"/>
                <a:ea typeface="HY헤드라인M" pitchFamily="18" charset="-127"/>
              </a:rPr>
              <a:t>Cain</a:t>
            </a:r>
            <a:endParaRPr lang="ja-JP" altLang="en-US" sz="2400" dirty="0">
              <a:solidFill>
                <a:schemeClr val="tx2"/>
              </a:solidFill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93" name="Text Box 3"/>
          <p:cNvSpPr txBox="1">
            <a:spLocks noChangeArrowheads="1"/>
          </p:cNvSpPr>
          <p:nvPr/>
        </p:nvSpPr>
        <p:spPr bwMode="auto">
          <a:xfrm>
            <a:off x="1655887" y="4283818"/>
            <a:ext cx="2340049" cy="369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 lIns="91426" tIns="45713" rIns="91426" bIns="45713" anchor="ctr">
            <a:spAutoFit/>
          </a:bodyPr>
          <a:lstStyle/>
          <a:p>
            <a:pPr algn="ctr" latinLnBrk="0">
              <a:spcBef>
                <a:spcPct val="50000"/>
              </a:spcBef>
              <a:defRPr/>
            </a:pPr>
            <a:r>
              <a:rPr lang="en-US" altLang="ko-KR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HY헤드라인M" pitchFamily="18" charset="-127"/>
              </a:rPr>
              <a:t>Representative of Evil</a:t>
            </a:r>
            <a:endParaRPr lang="ja-JP" altLang="en-US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95" name="Oval 4"/>
          <p:cNvSpPr>
            <a:spLocks noChangeArrowheads="1"/>
          </p:cNvSpPr>
          <p:nvPr/>
        </p:nvSpPr>
        <p:spPr bwMode="auto">
          <a:xfrm>
            <a:off x="195263" y="3708400"/>
            <a:ext cx="998537" cy="658813"/>
          </a:xfrm>
          <a:prstGeom prst="ellipse">
            <a:avLst/>
          </a:prstGeom>
          <a:solidFill>
            <a:srgbClr val="FFFFCC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91426" tIns="45713" rIns="91426" bIns="45713" anchor="ctr"/>
          <a:lstStyle/>
          <a:p>
            <a:pPr algn="ctr" latinLnBrk="0">
              <a:spcBef>
                <a:spcPct val="50000"/>
              </a:spcBef>
              <a:defRPr/>
            </a:pPr>
            <a:r>
              <a:rPr lang="en-US" altLang="ko-KR" sz="2800" dirty="0" smtClean="0">
                <a:solidFill>
                  <a:srgbClr val="2E33F6"/>
                </a:solidFill>
                <a:latin typeface="Calibri" pitchFamily="34" charset="0"/>
                <a:ea typeface="HY헤드라인M" pitchFamily="18" charset="-127"/>
              </a:rPr>
              <a:t>Abel</a:t>
            </a:r>
            <a:endParaRPr lang="ja-JP" altLang="en-US" sz="2800" dirty="0">
              <a:solidFill>
                <a:srgbClr val="2E33F6"/>
              </a:solidFill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96" name="Text Box 5"/>
          <p:cNvSpPr txBox="1">
            <a:spLocks noChangeArrowheads="1"/>
          </p:cNvSpPr>
          <p:nvPr/>
        </p:nvSpPr>
        <p:spPr bwMode="auto">
          <a:xfrm>
            <a:off x="-107950" y="4401545"/>
            <a:ext cx="1799630" cy="395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6" tIns="45713" rIns="91426" bIns="45713" anchor="ctr">
            <a:spAutoFit/>
          </a:bodyPr>
          <a:lstStyle/>
          <a:p>
            <a:pPr algn="ctr" latinLnBrk="0">
              <a:lnSpc>
                <a:spcPct val="50000"/>
              </a:lnSpc>
              <a:spcBef>
                <a:spcPts val="0"/>
              </a:spcBef>
              <a:defRPr/>
            </a:pPr>
            <a:r>
              <a:rPr lang="en-US" altLang="ko-KR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HY헤드라인M" pitchFamily="18" charset="-127"/>
              </a:rPr>
              <a:t>Representative of Good</a:t>
            </a:r>
            <a:endParaRPr lang="ja-JP" altLang="en-US" dirty="0">
              <a:solidFill>
                <a:schemeClr val="tx2"/>
              </a:solidFill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105" name="Oval 6"/>
          <p:cNvSpPr>
            <a:spLocks noChangeArrowheads="1"/>
          </p:cNvSpPr>
          <p:nvPr/>
        </p:nvSpPr>
        <p:spPr bwMode="auto">
          <a:xfrm>
            <a:off x="2814638" y="2157413"/>
            <a:ext cx="1109662" cy="550862"/>
          </a:xfrm>
          <a:prstGeom prst="ellipse">
            <a:avLst/>
          </a:prstGeom>
          <a:solidFill>
            <a:srgbClr val="FFCCFF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91426" tIns="45713" rIns="91426" bIns="45713" anchor="ctr"/>
          <a:lstStyle/>
          <a:p>
            <a:pPr algn="ctr" latinLnBrk="0">
              <a:spcBef>
                <a:spcPct val="50000"/>
              </a:spcBef>
              <a:defRPr/>
            </a:pPr>
            <a:r>
              <a:rPr lang="en-US" altLang="ko-KR" dirty="0" smtClean="0">
                <a:solidFill>
                  <a:schemeClr val="tx2"/>
                </a:solidFill>
                <a:latin typeface="Calibri" pitchFamily="34" charset="0"/>
                <a:ea typeface="HY헤드라인M" pitchFamily="18" charset="-127"/>
              </a:rPr>
              <a:t>Satan</a:t>
            </a:r>
            <a:endParaRPr lang="ko-KR" altLang="en-US" dirty="0">
              <a:solidFill>
                <a:schemeClr val="tx2"/>
              </a:solidFill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111" name="Oval 7"/>
          <p:cNvSpPr>
            <a:spLocks noChangeArrowheads="1"/>
          </p:cNvSpPr>
          <p:nvPr/>
        </p:nvSpPr>
        <p:spPr bwMode="auto">
          <a:xfrm>
            <a:off x="277813" y="2768600"/>
            <a:ext cx="998537" cy="515938"/>
          </a:xfrm>
          <a:prstGeom prst="ellipse">
            <a:avLst/>
          </a:prstGeom>
          <a:solidFill>
            <a:srgbClr val="FFFFCC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91426" tIns="45713" rIns="91426" bIns="45713" anchor="ctr"/>
          <a:lstStyle/>
          <a:p>
            <a:pPr algn="ctr" latinLnBrk="0">
              <a:spcBef>
                <a:spcPct val="50000"/>
              </a:spcBef>
              <a:defRPr/>
            </a:pPr>
            <a:r>
              <a:rPr lang="en-US" altLang="ko-KR" sz="2800" dirty="0" smtClean="0">
                <a:solidFill>
                  <a:srgbClr val="2E33F6"/>
                </a:solidFill>
                <a:latin typeface="Calibri" pitchFamily="34" charset="0"/>
                <a:ea typeface="HY헤드라인M" pitchFamily="18" charset="-127"/>
              </a:rPr>
              <a:t>Adam</a:t>
            </a:r>
            <a:endParaRPr lang="ja-JP" altLang="en-US" sz="2800" dirty="0">
              <a:solidFill>
                <a:srgbClr val="2E33F6"/>
              </a:solidFill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112" name="Oval 8"/>
          <p:cNvSpPr>
            <a:spLocks noChangeArrowheads="1"/>
          </p:cNvSpPr>
          <p:nvPr/>
        </p:nvSpPr>
        <p:spPr bwMode="auto">
          <a:xfrm>
            <a:off x="827088" y="1341438"/>
            <a:ext cx="1296987" cy="844550"/>
          </a:xfrm>
          <a:prstGeom prst="ellipse">
            <a:avLst/>
          </a:prstGeom>
          <a:solidFill>
            <a:schemeClr val="accent1"/>
          </a:solidFill>
          <a:ln w="114300">
            <a:noFill/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91426" tIns="45713" rIns="91426" bIns="45713" anchor="ctr"/>
          <a:lstStyle/>
          <a:p>
            <a:pPr algn="ctr" latinLnBrk="0">
              <a:defRPr/>
            </a:pPr>
            <a:r>
              <a:rPr lang="en-US" altLang="ko-KR" sz="4000" dirty="0" smtClean="0">
                <a:solidFill>
                  <a:srgbClr val="FD3F1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HY헤드라인M" pitchFamily="18" charset="-127"/>
              </a:rPr>
              <a:t>God</a:t>
            </a:r>
            <a:endParaRPr lang="ko-KR" altLang="en-US" sz="4000" dirty="0">
              <a:solidFill>
                <a:srgbClr val="FD3F1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113" name="Oval 9"/>
          <p:cNvSpPr>
            <a:spLocks noChangeArrowheads="1"/>
          </p:cNvSpPr>
          <p:nvPr/>
        </p:nvSpPr>
        <p:spPr bwMode="auto">
          <a:xfrm>
            <a:off x="1692275" y="2708275"/>
            <a:ext cx="998538" cy="604838"/>
          </a:xfrm>
          <a:prstGeom prst="ellipse">
            <a:avLst/>
          </a:prstGeom>
          <a:solidFill>
            <a:srgbClr val="FFFFCC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91426" tIns="45713" rIns="91426" bIns="45713" anchor="ctr"/>
          <a:lstStyle/>
          <a:p>
            <a:pPr algn="ctr" latinLnBrk="0">
              <a:spcBef>
                <a:spcPct val="50000"/>
              </a:spcBef>
              <a:defRPr/>
            </a:pPr>
            <a:r>
              <a:rPr lang="en-US" altLang="ko-KR" sz="2800" dirty="0" smtClean="0">
                <a:solidFill>
                  <a:srgbClr val="219F87"/>
                </a:solidFill>
                <a:latin typeface="Calibri" pitchFamily="34" charset="0"/>
                <a:ea typeface="HY헤드라인M" pitchFamily="18" charset="-127"/>
              </a:rPr>
              <a:t>Eve</a:t>
            </a:r>
            <a:endParaRPr lang="ja-JP" altLang="en-US" sz="2800" dirty="0">
              <a:solidFill>
                <a:srgbClr val="219F87"/>
              </a:solidFill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115" name="Text Box 62"/>
          <p:cNvSpPr txBox="1">
            <a:spLocks noChangeArrowheads="1"/>
          </p:cNvSpPr>
          <p:nvPr/>
        </p:nvSpPr>
        <p:spPr bwMode="auto">
          <a:xfrm rot="-1630371">
            <a:off x="2522598" y="2645992"/>
            <a:ext cx="1547872" cy="646317"/>
          </a:xfrm>
          <a:prstGeom prst="rect">
            <a:avLst/>
          </a:prstGeom>
          <a:solidFill>
            <a:srgbClr val="DE2A00">
              <a:alpha val="50195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square" lIns="91426" tIns="45713" rIns="91426" bIns="45713">
            <a:spAutoFit/>
          </a:bodyPr>
          <a:lstStyle/>
          <a:p>
            <a:r>
              <a:rPr lang="en-US" altLang="ko-KR" sz="1200" dirty="0" smtClean="0">
                <a:solidFill>
                  <a:srgbClr val="463F9F"/>
                </a:solidFill>
                <a:latin typeface="Calibri" pitchFamily="34" charset="0"/>
                <a:ea typeface="HY헤드라인M" pitchFamily="18" charset="-127"/>
              </a:rPr>
              <a:t>*Recognition of AA</a:t>
            </a:r>
          </a:p>
          <a:p>
            <a:r>
              <a:rPr lang="en-US" altLang="ko-KR" sz="1200" dirty="0" smtClean="0">
                <a:solidFill>
                  <a:srgbClr val="463F9F"/>
                </a:solidFill>
                <a:latin typeface="Calibri" pitchFamily="34" charset="0"/>
                <a:ea typeface="HY헤드라인M" pitchFamily="18" charset="-127"/>
              </a:rPr>
              <a:t>Deceive 3 people</a:t>
            </a:r>
          </a:p>
          <a:p>
            <a:r>
              <a:rPr lang="ko-KR" altLang="en-US" sz="1200" dirty="0" err="1" smtClean="0">
                <a:solidFill>
                  <a:schemeClr val="tx2"/>
                </a:solidFill>
                <a:latin typeface="Calibri" pitchFamily="34" charset="0"/>
              </a:rPr>
              <a:t>죽고자복종</a:t>
            </a:r>
            <a:endParaRPr lang="ko-KR" alt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16" name="Oval 63"/>
          <p:cNvSpPr>
            <a:spLocks noChangeArrowheads="1"/>
          </p:cNvSpPr>
          <p:nvPr/>
        </p:nvSpPr>
        <p:spPr bwMode="auto">
          <a:xfrm rot="19975022">
            <a:off x="2634349" y="3186043"/>
            <a:ext cx="1897233" cy="485775"/>
          </a:xfrm>
          <a:prstGeom prst="ellipse">
            <a:avLst/>
          </a:prstGeom>
          <a:solidFill>
            <a:srgbClr val="FFFFCC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91426" tIns="45713" rIns="91426" bIns="45713" anchor="ctr"/>
          <a:lstStyle/>
          <a:p>
            <a:pPr>
              <a:defRPr/>
            </a:pPr>
            <a:r>
              <a:rPr lang="en-US" altLang="ko-KR" sz="1400" dirty="0" smtClean="0">
                <a:solidFill>
                  <a:srgbClr val="2E33F6"/>
                </a:solidFill>
                <a:latin typeface="Calibri" pitchFamily="34" charset="0"/>
                <a:ea typeface="HY헤드라인M" pitchFamily="18" charset="-127"/>
              </a:rPr>
              <a:t>Obedience, death </a:t>
            </a:r>
          </a:p>
          <a:p>
            <a:pPr>
              <a:defRPr/>
            </a:pPr>
            <a:r>
              <a:rPr lang="en-US" altLang="ko-KR" sz="1400" dirty="0" smtClean="0">
                <a:solidFill>
                  <a:srgbClr val="2E33F6"/>
                </a:solidFill>
                <a:latin typeface="Calibri" pitchFamily="34" charset="0"/>
                <a:ea typeface="HY헤드라인M" pitchFamily="18" charset="-127"/>
              </a:rPr>
              <a:t>Children of AA</a:t>
            </a:r>
            <a:r>
              <a:rPr lang="ko-KR" altLang="en-US" sz="1400" dirty="0" smtClean="0">
                <a:solidFill>
                  <a:srgbClr val="2E33F6"/>
                </a:solidFill>
                <a:latin typeface="Calibri" pitchFamily="34" charset="0"/>
                <a:ea typeface="HY헤드라인M" pitchFamily="18" charset="-127"/>
              </a:rPr>
              <a:t>공인</a:t>
            </a:r>
            <a:endParaRPr lang="ko-KR" altLang="en-US" sz="1400" dirty="0">
              <a:solidFill>
                <a:srgbClr val="2E33F6"/>
              </a:solidFill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134" name="Text Box 74"/>
          <p:cNvSpPr txBox="1">
            <a:spLocks noChangeArrowheads="1"/>
          </p:cNvSpPr>
          <p:nvPr/>
        </p:nvSpPr>
        <p:spPr bwMode="auto">
          <a:xfrm>
            <a:off x="1547664" y="3933056"/>
            <a:ext cx="1224136" cy="369318"/>
          </a:xfrm>
          <a:prstGeom prst="rect">
            <a:avLst/>
          </a:prstGeom>
          <a:solidFill>
            <a:srgbClr val="DE2A00">
              <a:alpha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 lIns="91426" tIns="45713" rIns="91426" bIns="45713">
            <a:spAutoFit/>
          </a:bodyPr>
          <a:lstStyle/>
          <a:p>
            <a:pPr>
              <a:lnSpc>
                <a:spcPct val="50000"/>
              </a:lnSpc>
              <a:defRPr/>
            </a:pPr>
            <a:r>
              <a:rPr lang="en-US" altLang="ko-KR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ea typeface="HY헤드라인M" pitchFamily="18" charset="-127"/>
              </a:rPr>
              <a:t>*Adopted son</a:t>
            </a:r>
            <a:endParaRPr lang="ko-KR" altLang="en-US" dirty="0"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135" name="Text Box 75"/>
          <p:cNvSpPr txBox="1">
            <a:spLocks noChangeArrowheads="1"/>
          </p:cNvSpPr>
          <p:nvPr/>
        </p:nvSpPr>
        <p:spPr bwMode="auto">
          <a:xfrm>
            <a:off x="467544" y="3933056"/>
            <a:ext cx="1296144" cy="369318"/>
          </a:xfrm>
          <a:prstGeom prst="rect">
            <a:avLst/>
          </a:prstGeom>
          <a:solidFill>
            <a:srgbClr val="DE2A00">
              <a:alpha val="50195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square" lIns="91426" tIns="45713" rIns="91426" bIns="45713">
            <a:spAutoFit/>
          </a:bodyPr>
          <a:lstStyle/>
          <a:p>
            <a:pPr algn="l">
              <a:lnSpc>
                <a:spcPct val="50000"/>
              </a:lnSpc>
            </a:pPr>
            <a:r>
              <a:rPr lang="en-US" altLang="ko-KR" b="1" dirty="0" smtClean="0">
                <a:solidFill>
                  <a:srgbClr val="463F9F"/>
                </a:solidFill>
                <a:latin typeface="Calibri" pitchFamily="34" charset="0"/>
                <a:ea typeface="HY헤드라인M" pitchFamily="18" charset="-127"/>
              </a:rPr>
              <a:t>Illegitimate son</a:t>
            </a:r>
            <a:endParaRPr lang="ko-KR" altLang="en-US" sz="1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36" name="Oval 7"/>
          <p:cNvSpPr>
            <a:spLocks noChangeArrowheads="1"/>
          </p:cNvSpPr>
          <p:nvPr/>
        </p:nvSpPr>
        <p:spPr bwMode="auto">
          <a:xfrm>
            <a:off x="277813" y="2708275"/>
            <a:ext cx="998537" cy="615950"/>
          </a:xfrm>
          <a:prstGeom prst="ellipse">
            <a:avLst/>
          </a:prstGeom>
          <a:solidFill>
            <a:srgbClr val="FFFFCC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91426" tIns="45713" rIns="91426" bIns="45713" anchor="ctr"/>
          <a:lstStyle/>
          <a:p>
            <a:pPr algn="ctr" latinLnBrk="0">
              <a:spcBef>
                <a:spcPct val="50000"/>
              </a:spcBef>
              <a:defRPr/>
            </a:pPr>
            <a:r>
              <a:rPr lang="en-US" altLang="ko-KR" sz="2800" dirty="0" smtClean="0">
                <a:solidFill>
                  <a:srgbClr val="2E33F6"/>
                </a:solidFill>
                <a:latin typeface="Calibri" pitchFamily="34" charset="0"/>
                <a:ea typeface="HY헤드라인M" pitchFamily="18" charset="-127"/>
              </a:rPr>
              <a:t>Adam</a:t>
            </a:r>
            <a:endParaRPr lang="ja-JP" altLang="en-US" sz="2800" dirty="0">
              <a:solidFill>
                <a:srgbClr val="2E33F6"/>
              </a:solidFill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137" name="TextBox 136"/>
          <p:cNvSpPr txBox="1">
            <a:spLocks noChangeArrowheads="1"/>
          </p:cNvSpPr>
          <p:nvPr/>
        </p:nvSpPr>
        <p:spPr bwMode="auto">
          <a:xfrm>
            <a:off x="2154238" y="1242877"/>
            <a:ext cx="1985962" cy="889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8412" tIns="29206" rIns="58412" bIns="29206">
            <a:spAutoFit/>
          </a:bodyPr>
          <a:lstStyle/>
          <a:p>
            <a:pPr marL="342900" indent="-342900" algn="l">
              <a:buAutoNum type="arabicPeriod"/>
            </a:pPr>
            <a:r>
              <a:rPr lang="en-US" altLang="ko-KR" dirty="0" smtClean="0">
                <a:latin typeface="Calibri" pitchFamily="34" charset="0"/>
                <a:ea typeface="뫼비우스 Bold" pitchFamily="2" charset="-127"/>
              </a:rPr>
              <a:t>Father</a:t>
            </a:r>
          </a:p>
          <a:p>
            <a:pPr marL="342900" indent="-342900" algn="l">
              <a:buAutoNum type="arabicPeriod"/>
            </a:pPr>
            <a:r>
              <a:rPr lang="en-US" altLang="ko-KR" dirty="0" smtClean="0">
                <a:latin typeface="Calibri" pitchFamily="34" charset="0"/>
                <a:ea typeface="뫼비우스 Bold" pitchFamily="2" charset="-127"/>
              </a:rPr>
              <a:t>Father-in-law</a:t>
            </a:r>
          </a:p>
          <a:p>
            <a:pPr marL="342900" indent="-342900" algn="l">
              <a:buAutoNum type="arabicPeriod"/>
            </a:pPr>
            <a:r>
              <a:rPr lang="en-US" altLang="ko-KR" dirty="0" smtClean="0">
                <a:latin typeface="Calibri" pitchFamily="34" charset="0"/>
                <a:ea typeface="뫼비우스 Bold" pitchFamily="2" charset="-127"/>
              </a:rPr>
              <a:t>Husband</a:t>
            </a:r>
            <a:endParaRPr lang="ko-KR" altLang="en-US" dirty="0">
              <a:latin typeface="Calibri" pitchFamily="34" charset="0"/>
              <a:ea typeface="뫼비우스 Bold" pitchFamily="2" charset="-127"/>
            </a:endParaRPr>
          </a:p>
        </p:txBody>
      </p:sp>
      <p:sp>
        <p:nvSpPr>
          <p:cNvPr id="13362" name="TextBox 50"/>
          <p:cNvSpPr txBox="1">
            <a:spLocks noChangeArrowheads="1"/>
          </p:cNvSpPr>
          <p:nvPr/>
        </p:nvSpPr>
        <p:spPr bwMode="auto">
          <a:xfrm>
            <a:off x="1259632" y="231031"/>
            <a:ext cx="66247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ko-KR" sz="2400" dirty="0">
                <a:latin typeface="Calibri" pitchFamily="34" charset="0"/>
                <a:ea typeface="HY헤드라인M" pitchFamily="18" charset="-127"/>
              </a:rPr>
              <a:t>3. </a:t>
            </a:r>
            <a:r>
              <a:rPr lang="en-US" altLang="ko-KR" sz="2400" dirty="0" smtClean="0">
                <a:latin typeface="Calibri" pitchFamily="34" charset="0"/>
                <a:ea typeface="HY헤드라인M" pitchFamily="18" charset="-127"/>
              </a:rPr>
              <a:t>Historical Conversion of the Lineage from Satan</a:t>
            </a:r>
            <a:endParaRPr lang="ko-KR" altLang="en-US" sz="2400" dirty="0"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52" name="Oval 50"/>
          <p:cNvSpPr>
            <a:spLocks noChangeArrowheads="1"/>
          </p:cNvSpPr>
          <p:nvPr/>
        </p:nvSpPr>
        <p:spPr bwMode="auto">
          <a:xfrm>
            <a:off x="6947792" y="4941168"/>
            <a:ext cx="1944688" cy="576064"/>
          </a:xfrm>
          <a:prstGeom prst="ellipse">
            <a:avLst/>
          </a:prstGeom>
          <a:solidFill>
            <a:srgbClr val="FFFFCC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91426" tIns="45713" rIns="91426" bIns="45713" anchor="ctr"/>
          <a:lstStyle/>
          <a:p>
            <a:pPr algn="ctr">
              <a:defRPr/>
            </a:pPr>
            <a:r>
              <a:rPr lang="en-US" altLang="ko-KR" sz="2200" dirty="0" smtClean="0">
                <a:solidFill>
                  <a:srgbClr val="2E33F6"/>
                </a:solidFill>
                <a:latin typeface="Calibri" pitchFamily="34" charset="0"/>
                <a:ea typeface="HY헤드라인M" pitchFamily="18" charset="-127"/>
              </a:rPr>
              <a:t>Perez / </a:t>
            </a:r>
            <a:r>
              <a:rPr lang="en-US" altLang="ko-KR" sz="2200" dirty="0" err="1" smtClean="0">
                <a:solidFill>
                  <a:srgbClr val="2E33F6"/>
                </a:solidFill>
                <a:latin typeface="Calibri" pitchFamily="34" charset="0"/>
                <a:ea typeface="HY헤드라인M" pitchFamily="18" charset="-127"/>
              </a:rPr>
              <a:t>Zerah</a:t>
            </a:r>
            <a:endParaRPr lang="en-US" altLang="ko-KR" sz="2200" dirty="0" smtClean="0">
              <a:solidFill>
                <a:srgbClr val="2E33F6"/>
              </a:solidFill>
              <a:latin typeface="Calibri" pitchFamily="34" charset="0"/>
              <a:ea typeface="HY헤드라인M" pitchFamily="18" charset="-127"/>
            </a:endParaRPr>
          </a:p>
          <a:p>
            <a:pPr algn="ctr">
              <a:defRPr/>
            </a:pPr>
            <a:r>
              <a:rPr lang="ko-KR" altLang="en-US" sz="1400" dirty="0" err="1" smtClean="0">
                <a:solidFill>
                  <a:srgbClr val="2E33F6"/>
                </a:solidFill>
                <a:latin typeface="Calibri" pitchFamily="34" charset="0"/>
                <a:ea typeface="HY헤드라인M" pitchFamily="18" charset="-127"/>
              </a:rPr>
              <a:t>베레스</a:t>
            </a:r>
            <a:r>
              <a:rPr lang="en-US" altLang="ko-KR" sz="1400" dirty="0" smtClean="0">
                <a:solidFill>
                  <a:srgbClr val="2E33F6"/>
                </a:solidFill>
                <a:latin typeface="Calibri" pitchFamily="34" charset="0"/>
                <a:ea typeface="HY헤드라인M" pitchFamily="18" charset="-127"/>
              </a:rPr>
              <a:t>/</a:t>
            </a:r>
            <a:r>
              <a:rPr lang="ko-KR" altLang="en-US" sz="1400" dirty="0" smtClean="0">
                <a:solidFill>
                  <a:srgbClr val="2E33F6"/>
                </a:solidFill>
                <a:latin typeface="Calibri" pitchFamily="34" charset="0"/>
                <a:ea typeface="HY헤드라인M" pitchFamily="18" charset="-127"/>
              </a:rPr>
              <a:t>세라</a:t>
            </a:r>
            <a:endParaRPr lang="ko-KR" altLang="en-US" sz="1400" dirty="0">
              <a:latin typeface="Calibri" pitchFamily="34" charset="0"/>
              <a:ea typeface="굴림" pitchFamily="50" charset="-127"/>
            </a:endParaRPr>
          </a:p>
        </p:txBody>
      </p:sp>
      <p:sp>
        <p:nvSpPr>
          <p:cNvPr id="117" name="Text Box 64"/>
          <p:cNvSpPr txBox="1">
            <a:spLocks noChangeArrowheads="1"/>
          </p:cNvSpPr>
          <p:nvPr/>
        </p:nvSpPr>
        <p:spPr bwMode="auto">
          <a:xfrm>
            <a:off x="-108520" y="2492896"/>
            <a:ext cx="461637" cy="194448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eaVert" wrap="square" lIns="91426" tIns="45713" rIns="91426" bIns="45713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dirty="0" smtClean="0">
                <a:latin typeface="Calibri" pitchFamily="34" charset="0"/>
                <a:ea typeface="HY헤드라인M" pitchFamily="18" charset="-127"/>
              </a:rPr>
              <a:t>Restoring ES Rights</a:t>
            </a:r>
            <a:endParaRPr lang="ko-KR" altLang="en-US" dirty="0"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54" name="Text Box 52"/>
          <p:cNvSpPr txBox="1">
            <a:spLocks noChangeArrowheads="1"/>
          </p:cNvSpPr>
          <p:nvPr/>
        </p:nvSpPr>
        <p:spPr bwMode="auto">
          <a:xfrm>
            <a:off x="683568" y="4760913"/>
            <a:ext cx="2664296" cy="338540"/>
          </a:xfrm>
          <a:prstGeom prst="rect">
            <a:avLst/>
          </a:prstGeom>
          <a:solidFill>
            <a:schemeClr val="accent1">
              <a:lumMod val="2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 lIns="91426" tIns="45713" rIns="91426" bIns="45713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ko-KR" sz="1600" dirty="0">
                <a:solidFill>
                  <a:schemeClr val="bg1"/>
                </a:solidFill>
                <a:latin typeface="Calibri" pitchFamily="34" charset="0"/>
                <a:ea typeface="HY헤드라인M" pitchFamily="18" charset="-127"/>
              </a:rPr>
              <a:t>1</a:t>
            </a:r>
            <a:r>
              <a:rPr lang="en-US" altLang="ko-KR" sz="1600" dirty="0" smtClean="0">
                <a:solidFill>
                  <a:schemeClr val="bg1"/>
                </a:solidFill>
                <a:latin typeface="Calibri" pitchFamily="34" charset="0"/>
                <a:ea typeface="HY헤드라인M" pitchFamily="18" charset="-127"/>
              </a:rPr>
              <a:t>. Restoring Eve       </a:t>
            </a:r>
            <a:r>
              <a:rPr lang="ko-KR" altLang="en-US" sz="1400" dirty="0" err="1" smtClean="0">
                <a:solidFill>
                  <a:schemeClr val="bg1"/>
                </a:solidFill>
                <a:latin typeface="Calibri" pitchFamily="34" charset="0"/>
                <a:ea typeface="HY헤드라인M" pitchFamily="18" charset="-127"/>
              </a:rPr>
              <a:t>해와복귀</a:t>
            </a:r>
            <a:endParaRPr lang="ko-KR" altLang="en-US" sz="1400" dirty="0">
              <a:solidFill>
                <a:schemeClr val="bg1"/>
              </a:solidFill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683568" y="6237288"/>
            <a:ext cx="2664296" cy="551425"/>
          </a:xfrm>
          <a:prstGeom prst="rect">
            <a:avLst/>
          </a:prstGeom>
          <a:solidFill>
            <a:schemeClr val="accent1">
              <a:lumMod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58412" tIns="29206" rIns="58412" bIns="29206">
            <a:spAutoFit/>
          </a:bodyPr>
          <a:lstStyle/>
          <a:p>
            <a:pPr algn="l"/>
            <a:r>
              <a:rPr lang="en-US" altLang="ko-KR" sz="1600" dirty="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rPr>
              <a:t>5. </a:t>
            </a:r>
            <a:r>
              <a:rPr lang="en-US" altLang="ko-KR" sz="1600" dirty="0" smtClean="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rPr>
              <a:t>Perfection of Actual Eve</a:t>
            </a:r>
          </a:p>
          <a:p>
            <a:pPr algn="l"/>
            <a:r>
              <a:rPr lang="en-US" altLang="ko-KR" sz="1600" dirty="0" smtClean="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rPr>
              <a:t>                            </a:t>
            </a:r>
            <a:r>
              <a:rPr lang="ko-KR" altLang="en-US" sz="1600" dirty="0" err="1" smtClean="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rPr>
              <a:t>실체해와완성</a:t>
            </a:r>
            <a:endParaRPr lang="ko-KR" altLang="en-US" sz="1600" dirty="0">
              <a:solidFill>
                <a:schemeClr val="bg1"/>
              </a:solidFill>
              <a:latin typeface="Calibri" pitchFamily="34" charset="0"/>
              <a:ea typeface="HY견고딕" pitchFamily="18" charset="-127"/>
            </a:endParaRP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694110" y="5184775"/>
            <a:ext cx="2653754" cy="305204"/>
          </a:xfrm>
          <a:prstGeom prst="rect">
            <a:avLst/>
          </a:prstGeom>
          <a:solidFill>
            <a:schemeClr val="accent1">
              <a:lumMod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58412" tIns="29206" rIns="58412" bIns="29206">
            <a:spAutoFit/>
          </a:bodyPr>
          <a:lstStyle/>
          <a:p>
            <a:pPr algn="l"/>
            <a:r>
              <a:rPr lang="en-US" altLang="ko-KR" sz="1600" dirty="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rPr>
              <a:t>2</a:t>
            </a:r>
            <a:r>
              <a:rPr lang="en-US" altLang="ko-KR" sz="1600" dirty="0" smtClean="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rPr>
              <a:t>. M-S Cooperation</a:t>
            </a:r>
            <a:r>
              <a:rPr lang="ko-KR" altLang="en-US" sz="1600" dirty="0" smtClean="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rPr>
              <a:t>모자협조</a:t>
            </a:r>
            <a:endParaRPr lang="ko-KR" altLang="en-US" sz="1600" dirty="0">
              <a:solidFill>
                <a:schemeClr val="bg1"/>
              </a:solidFill>
              <a:latin typeface="Calibri" pitchFamily="34" charset="0"/>
              <a:ea typeface="HY견고딕" pitchFamily="18" charset="-127"/>
            </a:endParaRP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694110" y="5527674"/>
            <a:ext cx="2653754" cy="305204"/>
          </a:xfrm>
          <a:prstGeom prst="rect">
            <a:avLst/>
          </a:prstGeom>
          <a:solidFill>
            <a:schemeClr val="accent1">
              <a:lumMod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58412" tIns="29206" rIns="58412" bIns="29206">
            <a:spAutoFit/>
          </a:bodyPr>
          <a:lstStyle/>
          <a:p>
            <a:pPr algn="l"/>
            <a:r>
              <a:rPr lang="en-US" altLang="ko-KR" sz="1600" dirty="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rPr>
              <a:t>3</a:t>
            </a:r>
            <a:r>
              <a:rPr lang="en-US" altLang="ko-KR" sz="1600" dirty="0" smtClean="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rPr>
              <a:t>. Restoring ES Rights</a:t>
            </a:r>
            <a:r>
              <a:rPr lang="ko-KR" altLang="en-US" sz="1600" dirty="0" err="1" smtClean="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rPr>
              <a:t>장자권</a:t>
            </a:r>
            <a:endParaRPr lang="ko-KR" altLang="en-US" sz="1600" dirty="0">
              <a:solidFill>
                <a:schemeClr val="bg1"/>
              </a:solidFill>
              <a:latin typeface="Calibri" pitchFamily="34" charset="0"/>
              <a:ea typeface="HY견고딕" pitchFamily="18" charset="-127"/>
            </a:endParaRP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694110" y="5877272"/>
            <a:ext cx="2653754" cy="305204"/>
          </a:xfrm>
          <a:prstGeom prst="rect">
            <a:avLst/>
          </a:prstGeom>
          <a:solidFill>
            <a:schemeClr val="accent1">
              <a:lumMod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58412" tIns="29206" rIns="58412" bIns="29206">
            <a:spAutoFit/>
          </a:bodyPr>
          <a:lstStyle/>
          <a:p>
            <a:pPr algn="l"/>
            <a:r>
              <a:rPr lang="en-US" altLang="ko-KR" sz="1600" dirty="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rPr>
              <a:t>4.</a:t>
            </a:r>
            <a:r>
              <a:rPr lang="ko-KR" altLang="en-US" sz="1600" dirty="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rPr>
              <a:t> </a:t>
            </a:r>
            <a:r>
              <a:rPr lang="en-US" altLang="ko-KR" sz="1600" dirty="0" smtClean="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rPr>
              <a:t>Perfection of Adam</a:t>
            </a:r>
            <a:r>
              <a:rPr lang="ko-KR" altLang="en-US" sz="1600" dirty="0" smtClean="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rPr>
              <a:t>아담</a:t>
            </a:r>
            <a:r>
              <a:rPr lang="en-US" altLang="ko-KR" sz="1600" dirty="0" smtClean="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rPr>
              <a:t>.</a:t>
            </a:r>
            <a:r>
              <a:rPr lang="ko-KR" altLang="en-US" sz="1600" dirty="0" smtClean="0">
                <a:solidFill>
                  <a:schemeClr val="bg1"/>
                </a:solidFill>
                <a:latin typeface="Calibri" pitchFamily="34" charset="0"/>
                <a:ea typeface="HY견고딕" pitchFamily="18" charset="-127"/>
              </a:rPr>
              <a:t>완</a:t>
            </a:r>
            <a:endParaRPr lang="ko-KR" altLang="en-US" sz="1600" dirty="0">
              <a:solidFill>
                <a:schemeClr val="bg1"/>
              </a:solidFill>
              <a:latin typeface="Calibri" pitchFamily="34" charset="0"/>
              <a:ea typeface="HY견고딕" pitchFamily="18" charset="-127"/>
            </a:endParaRPr>
          </a:p>
        </p:txBody>
      </p:sp>
      <p:sp>
        <p:nvSpPr>
          <p:cNvPr id="89" name="Text Box 36"/>
          <p:cNvSpPr txBox="1">
            <a:spLocks noChangeArrowheads="1"/>
          </p:cNvSpPr>
          <p:nvPr/>
        </p:nvSpPr>
        <p:spPr bwMode="auto">
          <a:xfrm rot="-2354416">
            <a:off x="725052" y="3290848"/>
            <a:ext cx="1285875" cy="361880"/>
          </a:xfrm>
          <a:prstGeom prst="rect">
            <a:avLst/>
          </a:prstGeom>
          <a:solidFill>
            <a:srgbClr val="DE2A00">
              <a:alpha val="50195"/>
            </a:srgbClr>
          </a:solidFill>
          <a:ln w="9525" algn="ctr">
            <a:noFill/>
            <a:miter lim="800000"/>
            <a:headEnd/>
            <a:tailEnd/>
          </a:ln>
        </p:spPr>
        <p:txBody>
          <a:bodyPr lIns="91426" tIns="45713" rIns="91426" bIns="45713">
            <a:spAutoFit/>
          </a:bodyPr>
          <a:lstStyle/>
          <a:p>
            <a:pPr>
              <a:lnSpc>
                <a:spcPct val="50000"/>
              </a:lnSpc>
            </a:pPr>
            <a:r>
              <a:rPr lang="en-US" altLang="ko-KR" sz="1600" dirty="0">
                <a:solidFill>
                  <a:srgbClr val="463F9F"/>
                </a:solidFill>
                <a:latin typeface="Calibri" pitchFamily="34" charset="0"/>
                <a:ea typeface="HY헤드라인M" pitchFamily="18" charset="-127"/>
              </a:rPr>
              <a:t> </a:t>
            </a:r>
            <a:r>
              <a:rPr lang="en-US" altLang="ko-KR" sz="1600" dirty="0" smtClean="0">
                <a:solidFill>
                  <a:srgbClr val="463F9F"/>
                </a:solidFill>
                <a:latin typeface="Calibri" pitchFamily="34" charset="0"/>
                <a:ea typeface="HY헤드라인M" pitchFamily="18" charset="-127"/>
              </a:rPr>
              <a:t>M-S cooperation</a:t>
            </a:r>
            <a:endParaRPr lang="ko-KR" altLang="en-US" sz="1600" dirty="0">
              <a:latin typeface="Calibri" pitchFamily="34" charset="0"/>
            </a:endParaRPr>
          </a:p>
        </p:txBody>
      </p:sp>
      <p:sp>
        <p:nvSpPr>
          <p:cNvPr id="79908" name="Text Box 36"/>
          <p:cNvSpPr txBox="1">
            <a:spLocks noChangeArrowheads="1"/>
          </p:cNvSpPr>
          <p:nvPr/>
        </p:nvSpPr>
        <p:spPr bwMode="auto">
          <a:xfrm>
            <a:off x="4211960" y="2996952"/>
            <a:ext cx="2303463" cy="1107981"/>
          </a:xfrm>
          <a:prstGeom prst="rect">
            <a:avLst/>
          </a:prstGeom>
          <a:solidFill>
            <a:srgbClr val="CFF69C"/>
          </a:solidFill>
          <a:ln w="38100" algn="ctr">
            <a:solidFill>
              <a:srgbClr val="FFC000"/>
            </a:solidFill>
            <a:miter lim="800000"/>
            <a:headEnd/>
            <a:tailEnd/>
          </a:ln>
        </p:spPr>
        <p:txBody>
          <a:bodyPr lIns="91426" tIns="45713" rIns="91426" bIns="45713">
            <a:spAutoFit/>
          </a:bodyPr>
          <a:lstStyle/>
          <a:p>
            <a:pPr algn="l"/>
            <a:r>
              <a:rPr lang="en-US" altLang="ko-KR" dirty="0" smtClean="0">
                <a:solidFill>
                  <a:srgbClr val="463F9F"/>
                </a:solidFill>
                <a:latin typeface="Calibri" pitchFamily="34" charset="0"/>
                <a:ea typeface="HY헤드라인M" pitchFamily="18" charset="-127"/>
              </a:rPr>
              <a:t>Restoring Eve,</a:t>
            </a:r>
            <a:r>
              <a:rPr lang="ko-KR" altLang="en-US" dirty="0" smtClean="0">
                <a:solidFill>
                  <a:srgbClr val="463F9F"/>
                </a:solidFill>
                <a:latin typeface="Calibri" pitchFamily="34" charset="0"/>
                <a:ea typeface="HY헤드라인M" pitchFamily="18" charset="-127"/>
              </a:rPr>
              <a:t> </a:t>
            </a:r>
            <a:endParaRPr lang="en-US" altLang="ko-KR" dirty="0" smtClean="0">
              <a:solidFill>
                <a:srgbClr val="463F9F"/>
              </a:solidFill>
              <a:latin typeface="Calibri" pitchFamily="34" charset="0"/>
              <a:ea typeface="HY헤드라인M" pitchFamily="18" charset="-127"/>
            </a:endParaRPr>
          </a:p>
          <a:p>
            <a:pPr algn="l"/>
            <a:r>
              <a:rPr lang="en-US" altLang="ko-KR" dirty="0" smtClean="0">
                <a:solidFill>
                  <a:srgbClr val="463F9F"/>
                </a:solidFill>
                <a:latin typeface="Calibri" pitchFamily="34" charset="0"/>
                <a:ea typeface="HY헤드라인M" pitchFamily="18" charset="-127"/>
              </a:rPr>
              <a:t>M-S cooperation, </a:t>
            </a:r>
          </a:p>
          <a:p>
            <a:pPr algn="l"/>
            <a:r>
              <a:rPr lang="en-US" altLang="ko-KR" dirty="0" smtClean="0">
                <a:solidFill>
                  <a:srgbClr val="463F9F"/>
                </a:solidFill>
                <a:latin typeface="Calibri" pitchFamily="34" charset="0"/>
                <a:ea typeface="HY헤드라인M" pitchFamily="18" charset="-127"/>
              </a:rPr>
              <a:t>ES Rights</a:t>
            </a:r>
            <a:r>
              <a:rPr lang="en-US" altLang="ko-KR" sz="1200" dirty="0" smtClean="0">
                <a:solidFill>
                  <a:srgbClr val="463F9F"/>
                </a:solidFill>
                <a:latin typeface="Calibri" pitchFamily="34" charset="0"/>
                <a:ea typeface="HY헤드라인M" pitchFamily="18" charset="-127"/>
              </a:rPr>
              <a:t>  </a:t>
            </a:r>
            <a:r>
              <a:rPr lang="ko-KR" altLang="en-US" sz="1100" dirty="0" err="1" smtClean="0">
                <a:solidFill>
                  <a:srgbClr val="463F9F"/>
                </a:solidFill>
                <a:latin typeface="Calibri" pitchFamily="34" charset="0"/>
                <a:ea typeface="HY헤드라인M" pitchFamily="18" charset="-127"/>
              </a:rPr>
              <a:t>블레셋왕</a:t>
            </a:r>
            <a:r>
              <a:rPr lang="ko-KR" altLang="en-US" sz="1100" dirty="0" smtClean="0">
                <a:solidFill>
                  <a:srgbClr val="463F9F"/>
                </a:solidFill>
                <a:latin typeface="Calibri" pitchFamily="34" charset="0"/>
                <a:ea typeface="HY헤드라인M" pitchFamily="18" charset="-127"/>
              </a:rPr>
              <a:t> </a:t>
            </a:r>
            <a:r>
              <a:rPr lang="ko-KR" altLang="en-US" sz="1100" dirty="0" err="1" smtClean="0">
                <a:solidFill>
                  <a:srgbClr val="463F9F"/>
                </a:solidFill>
                <a:latin typeface="Calibri" pitchFamily="34" charset="0"/>
                <a:ea typeface="HY헤드라인M" pitchFamily="18" charset="-127"/>
              </a:rPr>
              <a:t>아비멜렉</a:t>
            </a:r>
            <a:endParaRPr lang="en-US" altLang="ko-KR" sz="1100" dirty="0" smtClean="0">
              <a:solidFill>
                <a:srgbClr val="463F9F"/>
              </a:solidFill>
              <a:latin typeface="Calibri" pitchFamily="34" charset="0"/>
              <a:ea typeface="HY헤드라인M" pitchFamily="18" charset="-127"/>
            </a:endParaRPr>
          </a:p>
          <a:p>
            <a:pPr algn="l"/>
            <a:r>
              <a:rPr lang="en-US" altLang="ko-KR" sz="1200" dirty="0" err="1" smtClean="0">
                <a:latin typeface="Calibri" pitchFamily="34" charset="0"/>
              </a:rPr>
              <a:t>Abimelech</a:t>
            </a:r>
            <a:r>
              <a:rPr lang="en-US" altLang="ko-KR" sz="1200" dirty="0" smtClean="0">
                <a:latin typeface="Calibri" pitchFamily="34" charset="0"/>
              </a:rPr>
              <a:t> king of the Philistines</a:t>
            </a:r>
            <a:endParaRPr lang="ko-KR" altLang="en-US" dirty="0">
              <a:latin typeface="Calibri" pitchFamily="34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9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79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79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79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79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79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79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79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79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79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79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79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79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79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79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95" grpId="0" animBg="1"/>
      <p:bldP spid="79896" grpId="0" animBg="1"/>
      <p:bldP spid="79897" grpId="0" animBg="1"/>
      <p:bldP spid="79898" grpId="0" animBg="1"/>
      <p:bldP spid="79899" grpId="0" animBg="1"/>
      <p:bldP spid="79900" grpId="0" animBg="1"/>
      <p:bldP spid="79901" grpId="0" animBg="1"/>
      <p:bldP spid="79902" grpId="0" animBg="1"/>
      <p:bldP spid="79903" grpId="0" animBg="1"/>
      <p:bldP spid="79904" grpId="0" animBg="1"/>
      <p:bldP spid="79909" grpId="0" animBg="1"/>
      <p:bldP spid="79922" grpId="0" animBg="1"/>
      <p:bldP spid="79923" grpId="0" animBg="1"/>
      <p:bldP spid="79925" grpId="0" animBg="1"/>
      <p:bldP spid="53" grpId="0" animBg="1"/>
      <p:bldP spid="80" grpId="0" build="allAtOnce"/>
      <p:bldP spid="115" grpId="0" animBg="1"/>
      <p:bldP spid="116" grpId="0" animBg="1"/>
      <p:bldP spid="134" grpId="0" animBg="1"/>
      <p:bldP spid="135" grpId="0" animBg="1"/>
      <p:bldP spid="136" grpId="0" animBg="1"/>
      <p:bldP spid="137" grpId="0"/>
      <p:bldP spid="52" grpId="0" animBg="1"/>
      <p:bldP spid="117" grpId="0"/>
      <p:bldP spid="54" grpId="0" animBg="1"/>
      <p:bldP spid="55" grpId="0" animBg="1"/>
      <p:bldP spid="56" grpId="0" animBg="1"/>
      <p:bldP spid="57" grpId="0" animBg="1"/>
      <p:bldP spid="58" grpId="0" animBg="1"/>
      <p:bldP spid="89" grpId="0" animBg="1"/>
      <p:bldP spid="7990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2" descr="남평문씨"/>
          <p:cNvSpPr>
            <a:spLocks noChangeArrowheads="1"/>
          </p:cNvSpPr>
          <p:nvPr/>
        </p:nvSpPr>
        <p:spPr bwMode="auto">
          <a:xfrm>
            <a:off x="3131840" y="2996183"/>
            <a:ext cx="2952328" cy="3529161"/>
          </a:xfrm>
          <a:prstGeom prst="roundRect">
            <a:avLst>
              <a:gd name="adj" fmla="val 16667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 dirty="0">
              <a:latin typeface="Calibri" pitchFamily="34" charset="0"/>
            </a:endParaRPr>
          </a:p>
        </p:txBody>
      </p:sp>
      <p:sp>
        <p:nvSpPr>
          <p:cNvPr id="10" name="AutoShape 25"/>
          <p:cNvSpPr>
            <a:spLocks noChangeArrowheads="1"/>
          </p:cNvSpPr>
          <p:nvPr/>
        </p:nvSpPr>
        <p:spPr bwMode="auto">
          <a:xfrm>
            <a:off x="6156176" y="2852936"/>
            <a:ext cx="2987823" cy="3744416"/>
          </a:xfrm>
          <a:prstGeom prst="roundRect">
            <a:avLst>
              <a:gd name="adj" fmla="val 2977"/>
            </a:avLst>
          </a:prstGeom>
          <a:pattFill prst="dkVert">
            <a:fgClr>
              <a:srgbClr val="003300">
                <a:alpha val="80000"/>
              </a:srgbClr>
            </a:fgClr>
            <a:bgClr>
              <a:srgbClr val="006666">
                <a:alpha val="80000"/>
              </a:srgbClr>
            </a:bgClr>
          </a:pattFill>
          <a:ln w="25400" algn="ctr">
            <a:noFill/>
            <a:round/>
            <a:headEnd/>
            <a:tailEnd/>
          </a:ln>
          <a:effectLst/>
        </p:spPr>
        <p:txBody>
          <a:bodyPr wrap="none" tIns="226800" anchor="ctr"/>
          <a:lstStyle/>
          <a:p>
            <a:pPr algn="l"/>
            <a:endParaRPr lang="en-US" altLang="ko-KR" b="0" dirty="0">
              <a:latin typeface="Calibri" pitchFamily="34" charset="0"/>
            </a:endParaRPr>
          </a:p>
        </p:txBody>
      </p:sp>
      <p:sp>
        <p:nvSpPr>
          <p:cNvPr id="9" name="AutoShape 25"/>
          <p:cNvSpPr>
            <a:spLocks noChangeArrowheads="1"/>
          </p:cNvSpPr>
          <p:nvPr/>
        </p:nvSpPr>
        <p:spPr bwMode="auto">
          <a:xfrm>
            <a:off x="0" y="2852936"/>
            <a:ext cx="3059831" cy="3744416"/>
          </a:xfrm>
          <a:prstGeom prst="roundRect">
            <a:avLst>
              <a:gd name="adj" fmla="val 2977"/>
            </a:avLst>
          </a:prstGeom>
          <a:pattFill prst="dkVert">
            <a:fgClr>
              <a:srgbClr val="003300">
                <a:alpha val="80000"/>
              </a:srgbClr>
            </a:fgClr>
            <a:bgClr>
              <a:srgbClr val="006666">
                <a:alpha val="80000"/>
              </a:srgbClr>
            </a:bgClr>
          </a:pattFill>
          <a:ln w="25400" algn="ctr">
            <a:noFill/>
            <a:round/>
            <a:headEnd/>
            <a:tailEnd/>
          </a:ln>
          <a:effectLst/>
        </p:spPr>
        <p:txBody>
          <a:bodyPr wrap="none" tIns="226800" anchor="ctr"/>
          <a:lstStyle/>
          <a:p>
            <a:pPr algn="l"/>
            <a:endParaRPr lang="en-US" altLang="ko-KR" b="0" dirty="0">
              <a:latin typeface="Calibri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95536" y="476672"/>
            <a:ext cx="5949280" cy="600075"/>
          </a:xfrm>
          <a:prstGeom prst="rect">
            <a:avLst/>
          </a:prstGeom>
        </p:spPr>
        <p:txBody>
          <a:bodyPr anchor="ctr"/>
          <a:lstStyle/>
          <a:p>
            <a:pPr algn="l" fontAlgn="auto">
              <a:spcAft>
                <a:spcPts val="0"/>
              </a:spcAft>
              <a:defRPr/>
            </a:pPr>
            <a:r>
              <a:rPr kumimoji="0" lang="en-US" altLang="ko-KR" sz="3600" dirty="0" smtClean="0">
                <a:latin typeface="Calibri" pitchFamily="34" charset="0"/>
                <a:ea typeface="HY견고딕" pitchFamily="18" charset="-127"/>
              </a:rPr>
              <a:t>III</a:t>
            </a:r>
            <a:r>
              <a:rPr kumimoji="0" lang="en-US" altLang="ko-KR" sz="3600" dirty="0" smtClean="0">
                <a:latin typeface="Calibri" pitchFamily="34" charset="0"/>
                <a:ea typeface="HY견고딕" pitchFamily="18" charset="-127"/>
                <a:cs typeface="+mj-cs"/>
              </a:rPr>
              <a:t>. True Father's Birth</a:t>
            </a:r>
            <a:endParaRPr kumimoji="0" lang="ko-KR" altLang="en-US" sz="3600" dirty="0">
              <a:latin typeface="Calibri" pitchFamily="34" charset="0"/>
              <a:ea typeface="HY견고딕" pitchFamily="18" charset="-127"/>
              <a:cs typeface="+mj-cs"/>
            </a:endParaRPr>
          </a:p>
        </p:txBody>
      </p:sp>
      <p:sp>
        <p:nvSpPr>
          <p:cNvPr id="8195" name="AutoShape 8"/>
          <p:cNvSpPr>
            <a:spLocks noChangeArrowheads="1"/>
          </p:cNvSpPr>
          <p:nvPr/>
        </p:nvSpPr>
        <p:spPr bwMode="gray">
          <a:xfrm>
            <a:off x="384571" y="1274465"/>
            <a:ext cx="7643813" cy="57035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FFFF">
                  <a:alpha val="59999"/>
                </a:srgbClr>
              </a:gs>
              <a:gs pos="100000">
                <a:srgbClr val="B7E7FF"/>
              </a:gs>
            </a:gsLst>
            <a:lin ang="0" scaled="1"/>
          </a:gradFill>
          <a:ln w="28575" algn="ctr">
            <a:noFill/>
            <a:round/>
            <a:headEnd/>
            <a:tailEnd/>
          </a:ln>
        </p:spPr>
        <p:txBody>
          <a:bodyPr wrap="none" anchor="ctr">
            <a:noAutofit/>
          </a:bodyPr>
          <a:lstStyle/>
          <a:p>
            <a:pPr marL="457200" indent="-457200" algn="l">
              <a:buFont typeface="+mj-lt"/>
              <a:buAutoNum type="alphaUcPeriod" startAt="2"/>
              <a:defRPr/>
            </a:pPr>
            <a:r>
              <a:rPr kumimoji="0" lang="en-US" altLang="ko-KR" sz="2400" dirty="0" smtClean="0">
                <a:solidFill>
                  <a:srgbClr val="002060"/>
                </a:solidFill>
                <a:latin typeface="Calibri" pitchFamily="34" charset="0"/>
                <a:ea typeface="HY헤드라인M" pitchFamily="18" charset="-127"/>
              </a:rPr>
              <a:t>Indication and Prophecies concerning </a:t>
            </a:r>
            <a:r>
              <a:rPr kumimoji="0" lang="en-US" altLang="ko-KR" sz="2400" i="1" dirty="0" smtClean="0">
                <a:solidFill>
                  <a:srgbClr val="002060"/>
                </a:solidFill>
                <a:latin typeface="Calibri" pitchFamily="34" charset="0"/>
                <a:ea typeface="HY헤드라인M" pitchFamily="18" charset="-127"/>
              </a:rPr>
              <a:t>Nampyeong</a:t>
            </a:r>
          </a:p>
          <a:p>
            <a:pPr marL="457200" indent="-457200" algn="l">
              <a:defRPr/>
            </a:pPr>
            <a:r>
              <a:rPr kumimoji="0" lang="en-US" altLang="ko-KR" sz="2400" dirty="0" smtClean="0">
                <a:solidFill>
                  <a:srgbClr val="002060"/>
                </a:solidFill>
                <a:latin typeface="Calibri" pitchFamily="34" charset="0"/>
                <a:ea typeface="HY헤드라인M" pitchFamily="18" charset="-127"/>
              </a:rPr>
              <a:t>	Moon Clan prepared by Heaven</a:t>
            </a:r>
            <a:endParaRPr kumimoji="0" lang="en-US" altLang="ko-KR" sz="2400" dirty="0">
              <a:solidFill>
                <a:srgbClr val="002060"/>
              </a:solidFill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gray">
          <a:xfrm>
            <a:off x="971600" y="1916832"/>
            <a:ext cx="8106594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marL="457200" indent="-457200" algn="l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kumimoji="0" lang="en-US" altLang="ko-KR" sz="2400" dirty="0" smtClean="0">
                <a:latin typeface="Calibri" pitchFamily="34" charset="0"/>
                <a:ea typeface="뫼비우스 Bold" pitchFamily="2" charset="-127"/>
                <a:cs typeface="한컴바탕" pitchFamily="18" charset="2"/>
              </a:rPr>
              <a:t>Moon Da-seong </a:t>
            </a:r>
            <a:r>
              <a:rPr lang="en-US" altLang="ko-KR" sz="2400" dirty="0" smtClean="0">
                <a:latin typeface="Calibri" pitchFamily="34" charset="0"/>
                <a:ea typeface="뫼비우스 Bold" pitchFamily="2" charset="-127"/>
              </a:rPr>
              <a:t>(</a:t>
            </a:r>
            <a:r>
              <a:rPr lang="ko-KR" altLang="en-US" sz="2400" dirty="0" smtClean="0">
                <a:latin typeface="Calibri" pitchFamily="34" charset="0"/>
                <a:ea typeface="뫼비우스 Bold" pitchFamily="2" charset="-127"/>
              </a:rPr>
              <a:t>文多省</a:t>
            </a:r>
            <a:r>
              <a:rPr lang="en-US" altLang="ko-KR" sz="2400" dirty="0" smtClean="0">
                <a:latin typeface="Calibri" pitchFamily="34" charset="0"/>
                <a:ea typeface="뫼비우스 Bold" pitchFamily="2" charset="-127"/>
              </a:rPr>
              <a:t>) : </a:t>
            </a:r>
          </a:p>
          <a:p>
            <a:pPr marL="457200" indent="-457200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dirty="0" smtClean="0">
                <a:latin typeface="Calibri" pitchFamily="34" charset="0"/>
                <a:ea typeface="뫼비우스 Bold" pitchFamily="2" charset="-127"/>
              </a:rPr>
              <a:t>	Founder of the Nampyeong Moon clan</a:t>
            </a:r>
            <a:endParaRPr kumimoji="0" lang="ko-KR" altLang="en-US" sz="2400" dirty="0">
              <a:latin typeface="Calibri" pitchFamily="34" charset="0"/>
              <a:ea typeface="뫼비우스 Bold" pitchFamily="2" charset="-127"/>
              <a:cs typeface="한컴바탕" pitchFamily="18" charset="2"/>
            </a:endParaRPr>
          </a:p>
        </p:txBody>
      </p:sp>
      <p:sp>
        <p:nvSpPr>
          <p:cNvPr id="14342" name="Rectangle 13"/>
          <p:cNvSpPr txBox="1">
            <a:spLocks noChangeArrowheads="1"/>
          </p:cNvSpPr>
          <p:nvPr/>
        </p:nvSpPr>
        <p:spPr bwMode="auto">
          <a:xfrm>
            <a:off x="35496" y="2852936"/>
            <a:ext cx="2952328" cy="37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80000"/>
              </a:lnSpc>
              <a:spcBef>
                <a:spcPct val="20000"/>
              </a:spcBef>
            </a:pPr>
            <a:r>
              <a:rPr kumimoji="0" lang="en-US" altLang="ko-KR" sz="2400" dirty="0" smtClean="0">
                <a:solidFill>
                  <a:schemeClr val="bg1"/>
                </a:solidFill>
                <a:latin typeface="Calibri" pitchFamily="34" charset="0"/>
                <a:ea typeface="뫼비우스 Bold" pitchFamily="2" charset="-127"/>
              </a:rPr>
              <a:t> “Distinct features of </a:t>
            </a:r>
            <a:r>
              <a:rPr kumimoji="0" lang="en-US" altLang="ko-KR" sz="2400" i="1" dirty="0" smtClean="0">
                <a:solidFill>
                  <a:schemeClr val="bg1"/>
                </a:solidFill>
                <a:latin typeface="Calibri" pitchFamily="34" charset="0"/>
                <a:ea typeface="뫼비우스 Bold" pitchFamily="2" charset="-127"/>
              </a:rPr>
              <a:t>Moon-am</a:t>
            </a:r>
            <a:r>
              <a:rPr kumimoji="0" lang="en-US" altLang="ko-KR" sz="2400" dirty="0" smtClean="0">
                <a:solidFill>
                  <a:schemeClr val="bg1"/>
                </a:solidFill>
                <a:latin typeface="Calibri" pitchFamily="34" charset="0"/>
                <a:ea typeface="뫼비우스 Bold" pitchFamily="2" charset="-127"/>
              </a:rPr>
              <a:t> rock</a:t>
            </a:r>
            <a:r>
              <a:rPr kumimoji="0" lang="ko-KR" altLang="en-US" sz="2400" dirty="0" smtClean="0">
                <a:solidFill>
                  <a:schemeClr val="bg1"/>
                </a:solidFill>
                <a:latin typeface="Calibri" pitchFamily="34" charset="0"/>
                <a:ea typeface="뫼비우스 Bold" pitchFamily="2" charset="-127"/>
              </a:rPr>
              <a:t>”</a:t>
            </a:r>
            <a:endParaRPr kumimoji="0" lang="en-US" altLang="ko-KR" sz="2400" dirty="0" smtClean="0">
              <a:solidFill>
                <a:schemeClr val="bg1"/>
              </a:solidFill>
              <a:latin typeface="Calibri" pitchFamily="34" charset="0"/>
              <a:ea typeface="뫼비우스 Bold" pitchFamily="2" charset="-127"/>
            </a:endParaRPr>
          </a:p>
          <a:p>
            <a:pPr algn="l">
              <a:lnSpc>
                <a:spcPct val="80000"/>
              </a:lnSpc>
              <a:spcBef>
                <a:spcPct val="20000"/>
              </a:spcBef>
            </a:pPr>
            <a:endParaRPr kumimoji="0" lang="en-US" altLang="ko-KR" sz="1000" dirty="0">
              <a:solidFill>
                <a:schemeClr val="bg1"/>
              </a:solidFill>
              <a:latin typeface="Calibri" pitchFamily="34" charset="0"/>
              <a:ea typeface="뫼비우스 Bold" pitchFamily="2" charset="-127"/>
            </a:endParaRPr>
          </a:p>
          <a:p>
            <a:pPr algn="l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kumimoji="0" lang="en-US" altLang="ko-KR" sz="2200" dirty="0" smtClean="0">
                <a:solidFill>
                  <a:schemeClr val="bg1"/>
                </a:solidFill>
                <a:latin typeface="Calibri" pitchFamily="34" charset="0"/>
                <a:ea typeface="뫼비우스 Bold" pitchFamily="2" charset="-127"/>
              </a:rPr>
              <a:t>Mythology: Parentless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</a:pPr>
            <a:r>
              <a:rPr kumimoji="0" lang="en-US" altLang="ko-KR" sz="2200" dirty="0" smtClean="0">
                <a:solidFill>
                  <a:schemeClr val="bg1"/>
                </a:solidFill>
                <a:latin typeface="Calibri" pitchFamily="34" charset="0"/>
                <a:ea typeface="뫼비우스 Bold" pitchFamily="2" charset="-127"/>
              </a:rPr>
              <a:t>  child </a:t>
            </a:r>
            <a:r>
              <a:rPr kumimoji="0" lang="en-US" altLang="ko-KR" sz="2200" dirty="0" smtClean="0">
                <a:solidFill>
                  <a:schemeClr val="bg1"/>
                </a:solidFill>
                <a:latin typeface="Calibri" pitchFamily="34" charset="0"/>
                <a:ea typeface="뫼비우스 Bold" pitchFamily="2" charset="-127"/>
                <a:sym typeface="Wingdings" pitchFamily="2" charset="2"/>
              </a:rPr>
              <a:t> God was his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</a:pPr>
            <a:r>
              <a:rPr kumimoji="0" lang="en-US" altLang="ko-KR" sz="2200" dirty="0" smtClean="0">
                <a:solidFill>
                  <a:schemeClr val="bg1"/>
                </a:solidFill>
                <a:latin typeface="Calibri" pitchFamily="34" charset="0"/>
                <a:ea typeface="뫼비우스 Bold" pitchFamily="2" charset="-127"/>
                <a:sym typeface="Wingdings" pitchFamily="2" charset="2"/>
              </a:rPr>
              <a:t>   parent</a:t>
            </a:r>
            <a:r>
              <a:rPr kumimoji="0" lang="ko-KR" altLang="en-US" sz="2200" dirty="0" smtClean="0">
                <a:solidFill>
                  <a:schemeClr val="bg1"/>
                </a:solidFill>
                <a:latin typeface="Calibri" pitchFamily="34" charset="0"/>
                <a:ea typeface="뫼비우스 Bold" pitchFamily="2" charset="-127"/>
              </a:rPr>
              <a:t>  </a:t>
            </a:r>
            <a:endParaRPr kumimoji="0" lang="en-US" altLang="ko-KR" sz="2200" dirty="0" smtClean="0">
              <a:solidFill>
                <a:schemeClr val="bg1"/>
              </a:solidFill>
              <a:latin typeface="Calibri" pitchFamily="34" charset="0"/>
              <a:ea typeface="뫼비우스 Bold" pitchFamily="2" charset="-127"/>
            </a:endParaRPr>
          </a:p>
          <a:p>
            <a:pPr algn="l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kumimoji="0" lang="en-US" altLang="ko-KR" sz="1000" dirty="0" smtClean="0">
              <a:solidFill>
                <a:schemeClr val="bg1"/>
              </a:solidFill>
              <a:latin typeface="Calibri" pitchFamily="34" charset="0"/>
              <a:ea typeface="뫼비우스 Bold" pitchFamily="2" charset="-127"/>
            </a:endParaRPr>
          </a:p>
          <a:p>
            <a:pPr algn="l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kumimoji="0" lang="en-US" altLang="ko-KR" sz="2200" dirty="0" smtClean="0">
                <a:solidFill>
                  <a:schemeClr val="bg1"/>
                </a:solidFill>
                <a:latin typeface="Calibri" pitchFamily="34" charset="0"/>
                <a:ea typeface="뫼비우스 Bold" pitchFamily="2" charset="-127"/>
              </a:rPr>
              <a:t>Rock: Symbolizes 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</a:pPr>
            <a:r>
              <a:rPr kumimoji="0" lang="en-US" altLang="ko-KR" sz="2200" dirty="0" smtClean="0">
                <a:solidFill>
                  <a:schemeClr val="bg1"/>
                </a:solidFill>
                <a:latin typeface="Calibri" pitchFamily="34" charset="0"/>
                <a:ea typeface="뫼비우스 Bold" pitchFamily="2" charset="-127"/>
              </a:rPr>
              <a:t>  Christ</a:t>
            </a:r>
            <a:r>
              <a:rPr kumimoji="0" lang="ko-KR" altLang="en-US" sz="2200" dirty="0" smtClean="0">
                <a:solidFill>
                  <a:schemeClr val="bg1"/>
                </a:solidFill>
                <a:latin typeface="Calibri" pitchFamily="34" charset="0"/>
                <a:ea typeface="뫼비우스 Bold" pitchFamily="2" charset="-127"/>
              </a:rPr>
              <a:t> </a:t>
            </a:r>
            <a:endParaRPr kumimoji="0" lang="en-US" altLang="ko-KR" sz="2200" dirty="0" smtClean="0">
              <a:solidFill>
                <a:schemeClr val="bg1"/>
              </a:solidFill>
              <a:latin typeface="Calibri" pitchFamily="34" charset="0"/>
              <a:ea typeface="뫼비우스 Bold" pitchFamily="2" charset="-127"/>
            </a:endParaRPr>
          </a:p>
          <a:p>
            <a:pPr algn="l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kumimoji="0" lang="en-US" altLang="ko-KR" sz="1000" dirty="0" smtClean="0">
              <a:solidFill>
                <a:schemeClr val="bg1"/>
              </a:solidFill>
              <a:latin typeface="Calibri" pitchFamily="34" charset="0"/>
              <a:ea typeface="뫼비우스 Bold" pitchFamily="2" charset="-127"/>
            </a:endParaRPr>
          </a:p>
          <a:p>
            <a:pPr algn="l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kumimoji="0" lang="en-US" altLang="ko-KR" sz="2200" dirty="0" smtClean="0">
                <a:solidFill>
                  <a:schemeClr val="bg1"/>
                </a:solidFill>
                <a:latin typeface="Calibri" pitchFamily="34" charset="0"/>
                <a:ea typeface="뫼비우스 Bold" pitchFamily="2" charset="-127"/>
              </a:rPr>
              <a:t>Moon-am (</a:t>
            </a:r>
            <a:r>
              <a:rPr kumimoji="0" lang="ko-KR" altLang="en-US" sz="2200" dirty="0" smtClean="0">
                <a:solidFill>
                  <a:schemeClr val="bg1"/>
                </a:solidFill>
                <a:latin typeface="Calibri" pitchFamily="34" charset="0"/>
                <a:ea typeface="뫼비우스 Bold" pitchFamily="2" charset="-127"/>
              </a:rPr>
              <a:t>文岩</a:t>
            </a:r>
            <a:r>
              <a:rPr kumimoji="0" lang="en-US" altLang="ko-KR" sz="2200" dirty="0" smtClean="0">
                <a:solidFill>
                  <a:schemeClr val="bg1"/>
                </a:solidFill>
                <a:latin typeface="Calibri" pitchFamily="34" charset="0"/>
                <a:ea typeface="뫼비우스 Bold" pitchFamily="2" charset="-127"/>
              </a:rPr>
              <a:t>: </a:t>
            </a:r>
          </a:p>
          <a:p>
            <a:pPr algn="l">
              <a:spcBef>
                <a:spcPts val="0"/>
              </a:spcBef>
            </a:pPr>
            <a:r>
              <a:rPr kumimoji="0" lang="en-US" altLang="ko-KR" sz="2200" dirty="0" smtClean="0">
                <a:solidFill>
                  <a:schemeClr val="bg1"/>
                </a:solidFill>
                <a:latin typeface="Calibri" pitchFamily="34" charset="0"/>
                <a:ea typeface="뫼비우스 Bold" pitchFamily="2" charset="-127"/>
              </a:rPr>
              <a:t>  Moon’s Rock) </a:t>
            </a:r>
          </a:p>
          <a:p>
            <a:pPr algn="l">
              <a:spcBef>
                <a:spcPts val="0"/>
              </a:spcBef>
            </a:pPr>
            <a:r>
              <a:rPr kumimoji="0" lang="en-US" altLang="ko-KR" sz="2200" dirty="0" smtClean="0">
                <a:solidFill>
                  <a:schemeClr val="bg1"/>
                </a:solidFill>
                <a:latin typeface="Calibri" pitchFamily="34" charset="0"/>
                <a:ea typeface="뫼비우스 Bold" pitchFamily="2" charset="-127"/>
              </a:rPr>
              <a:t>  symbolizes the word</a:t>
            </a:r>
            <a:endParaRPr kumimoji="0" lang="ko-KR" altLang="en-US" sz="2200" dirty="0">
              <a:latin typeface="Calibri" pitchFamily="34" charset="0"/>
              <a:ea typeface="뫼비우스 Bold" pitchFamily="2" charset="-127"/>
            </a:endParaRPr>
          </a:p>
        </p:txBody>
      </p:sp>
      <p:sp>
        <p:nvSpPr>
          <p:cNvPr id="14343" name="Text Box 14"/>
          <p:cNvSpPr txBox="1">
            <a:spLocks noChangeArrowheads="1"/>
          </p:cNvSpPr>
          <p:nvPr/>
        </p:nvSpPr>
        <p:spPr bwMode="auto">
          <a:xfrm>
            <a:off x="6084168" y="2924944"/>
            <a:ext cx="305983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2550" indent="-82550" algn="l">
              <a:buFont typeface="Arial" pitchFamily="34" charset="0"/>
              <a:buChar char="•"/>
            </a:pPr>
            <a:r>
              <a:rPr lang="en-US" altLang="ko-KR" sz="2000" dirty="0" smtClean="0">
                <a:solidFill>
                  <a:schemeClr val="bg1"/>
                </a:solidFill>
                <a:latin typeface="Calibri" pitchFamily="34" charset="0"/>
                <a:ea typeface="뫼비우스 Bold" pitchFamily="2" charset="-127"/>
              </a:rPr>
              <a:t>472: 15</a:t>
            </a:r>
            <a:r>
              <a:rPr lang="en-US" altLang="ko-KR" sz="2000" baseline="30000" dirty="0" smtClean="0">
                <a:solidFill>
                  <a:schemeClr val="bg1"/>
                </a:solidFill>
                <a:latin typeface="Calibri" pitchFamily="34" charset="0"/>
                <a:ea typeface="뫼비우스 Bold" pitchFamily="2" charset="-127"/>
              </a:rPr>
              <a:t>th</a:t>
            </a:r>
            <a:r>
              <a:rPr lang="en-US" altLang="ko-KR" sz="2000" dirty="0" smtClean="0">
                <a:solidFill>
                  <a:schemeClr val="bg1"/>
                </a:solidFill>
                <a:latin typeface="Calibri" pitchFamily="34" charset="0"/>
                <a:ea typeface="뫼비우스 Bold" pitchFamily="2" charset="-127"/>
              </a:rPr>
              <a:t> year of King Ja-bi of the </a:t>
            </a:r>
            <a:r>
              <a:rPr lang="en-US" altLang="ko-KR" sz="2000" dirty="0" err="1" smtClean="0">
                <a:solidFill>
                  <a:schemeClr val="bg1"/>
                </a:solidFill>
                <a:latin typeface="Calibri" pitchFamily="34" charset="0"/>
                <a:ea typeface="뫼비우스 Bold" pitchFamily="2" charset="-127"/>
              </a:rPr>
              <a:t>Shilla</a:t>
            </a:r>
            <a:r>
              <a:rPr lang="en-US" altLang="ko-KR" sz="2000" dirty="0" smtClean="0">
                <a:solidFill>
                  <a:schemeClr val="bg1"/>
                </a:solidFill>
                <a:latin typeface="Calibri" pitchFamily="34" charset="0"/>
                <a:ea typeface="뫼비우스 Bold" pitchFamily="2" charset="-127"/>
              </a:rPr>
              <a:t> Dynasty</a:t>
            </a:r>
          </a:p>
          <a:p>
            <a:pPr marL="82550" indent="-82550" algn="l"/>
            <a:endParaRPr lang="en-US" altLang="ko-KR" sz="2000" dirty="0">
              <a:solidFill>
                <a:schemeClr val="bg1"/>
              </a:solidFill>
              <a:latin typeface="Calibri" pitchFamily="34" charset="0"/>
              <a:ea typeface="뫼비우스 Bold" pitchFamily="2" charset="-127"/>
            </a:endParaRPr>
          </a:p>
          <a:p>
            <a:pPr marL="82550" indent="-82550" algn="l">
              <a:buFont typeface="Arial" pitchFamily="34" charset="0"/>
              <a:buChar char="•"/>
            </a:pPr>
            <a:r>
              <a:rPr lang="en-US" altLang="ko-KR" sz="2000" dirty="0" smtClean="0">
                <a:solidFill>
                  <a:schemeClr val="bg1"/>
                </a:solidFill>
                <a:latin typeface="Calibri" pitchFamily="34" charset="0"/>
                <a:ea typeface="뫼비우스 Bold" pitchFamily="2" charset="-127"/>
              </a:rPr>
              <a:t>Born in Baekje, grew up in the Shilla Royal Court</a:t>
            </a:r>
          </a:p>
          <a:p>
            <a:pPr marL="82550" indent="-82550" algn="l"/>
            <a:endParaRPr lang="en-US" altLang="ko-KR" sz="2000" dirty="0" smtClean="0">
              <a:solidFill>
                <a:schemeClr val="bg1"/>
              </a:solidFill>
              <a:latin typeface="Calibri" pitchFamily="34" charset="0"/>
              <a:ea typeface="뫼비우스 Bold" pitchFamily="2" charset="-127"/>
            </a:endParaRPr>
          </a:p>
          <a:p>
            <a:pPr marL="82550" indent="-82550" algn="l">
              <a:buFont typeface="Arial" pitchFamily="34" charset="0"/>
              <a:buChar char="•"/>
            </a:pPr>
            <a:r>
              <a:rPr lang="en-US" altLang="ko-KR" sz="2000" dirty="0" smtClean="0">
                <a:solidFill>
                  <a:schemeClr val="bg1"/>
                </a:solidFill>
                <a:latin typeface="Calibri" pitchFamily="34" charset="0"/>
                <a:ea typeface="뫼비우스 Bold" pitchFamily="2" charset="-127"/>
              </a:rPr>
              <a:t>Jangja-yeon, Poongrim Hamlet, Nampyeong Village, Naju County, Jeolla South Province</a:t>
            </a:r>
            <a:endParaRPr lang="ko-KR" altLang="ko-KR" sz="2000" dirty="0" smtClean="0">
              <a:solidFill>
                <a:schemeClr val="bg1"/>
              </a:solidFill>
              <a:latin typeface="Calibri" pitchFamily="34" charset="0"/>
              <a:ea typeface="뫼비우스 Bold" pitchFamily="2" charset="-127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95536" y="476672"/>
            <a:ext cx="5949280" cy="600075"/>
          </a:xfrm>
          <a:prstGeom prst="rect">
            <a:avLst/>
          </a:prstGeom>
        </p:spPr>
        <p:txBody>
          <a:bodyPr anchor="ctr"/>
          <a:lstStyle/>
          <a:p>
            <a:pPr algn="l" fontAlgn="auto">
              <a:spcAft>
                <a:spcPts val="0"/>
              </a:spcAft>
              <a:defRPr/>
            </a:pPr>
            <a:r>
              <a:rPr kumimoji="0" lang="en-US" altLang="ko-KR" sz="3600" dirty="0" smtClean="0">
                <a:latin typeface="Calibri" pitchFamily="34" charset="0"/>
                <a:ea typeface="HY견고딕" pitchFamily="18" charset="-127"/>
              </a:rPr>
              <a:t>III</a:t>
            </a:r>
            <a:r>
              <a:rPr kumimoji="0" lang="en-US" altLang="ko-KR" sz="3600" dirty="0" smtClean="0">
                <a:latin typeface="Calibri" pitchFamily="34" charset="0"/>
                <a:ea typeface="HY견고딕" pitchFamily="18" charset="-127"/>
                <a:cs typeface="+mj-cs"/>
              </a:rPr>
              <a:t>. True Father's Birth</a:t>
            </a:r>
            <a:endParaRPr kumimoji="0" lang="ko-KR" altLang="en-US" sz="3600" dirty="0">
              <a:latin typeface="Calibri" pitchFamily="34" charset="0"/>
              <a:ea typeface="HY견고딕" pitchFamily="18" charset="-127"/>
              <a:cs typeface="+mj-cs"/>
            </a:endParaRP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gray">
          <a:xfrm>
            <a:off x="384571" y="1274465"/>
            <a:ext cx="7643813" cy="57035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FFFF">
                  <a:alpha val="59999"/>
                </a:srgbClr>
              </a:gs>
              <a:gs pos="100000">
                <a:srgbClr val="B7E7FF"/>
              </a:gs>
            </a:gsLst>
            <a:lin ang="0" scaled="1"/>
          </a:gradFill>
          <a:ln w="28575" algn="ctr">
            <a:noFill/>
            <a:round/>
            <a:headEnd/>
            <a:tailEnd/>
          </a:ln>
        </p:spPr>
        <p:txBody>
          <a:bodyPr wrap="none" anchor="ctr">
            <a:noAutofit/>
          </a:bodyPr>
          <a:lstStyle/>
          <a:p>
            <a:pPr marL="457200" indent="-457200" algn="l">
              <a:buFont typeface="+mj-lt"/>
              <a:buAutoNum type="alphaUcPeriod" startAt="2"/>
              <a:defRPr/>
            </a:pPr>
            <a:r>
              <a:rPr kumimoji="0" lang="en-US" altLang="ko-KR" sz="2400" dirty="0" smtClean="0">
                <a:solidFill>
                  <a:srgbClr val="002060"/>
                </a:solidFill>
                <a:latin typeface="Calibri" pitchFamily="34" charset="0"/>
                <a:ea typeface="HY헤드라인M" pitchFamily="18" charset="-127"/>
              </a:rPr>
              <a:t>Indication and Prophecies concerning </a:t>
            </a:r>
            <a:r>
              <a:rPr kumimoji="0" lang="en-US" altLang="ko-KR" sz="2400" i="1" dirty="0" smtClean="0">
                <a:solidFill>
                  <a:srgbClr val="002060"/>
                </a:solidFill>
                <a:latin typeface="Calibri" pitchFamily="34" charset="0"/>
                <a:ea typeface="HY헤드라인M" pitchFamily="18" charset="-127"/>
              </a:rPr>
              <a:t>Nampyeong</a:t>
            </a:r>
          </a:p>
          <a:p>
            <a:pPr marL="457200" indent="-457200" algn="l">
              <a:defRPr/>
            </a:pPr>
            <a:r>
              <a:rPr kumimoji="0" lang="en-US" altLang="ko-KR" sz="2400" dirty="0" smtClean="0">
                <a:solidFill>
                  <a:srgbClr val="002060"/>
                </a:solidFill>
                <a:latin typeface="Calibri" pitchFamily="34" charset="0"/>
                <a:ea typeface="HY헤드라인M" pitchFamily="18" charset="-127"/>
              </a:rPr>
              <a:t>	Moon Clan prepared by Heaven</a:t>
            </a:r>
            <a:endParaRPr kumimoji="0" lang="en-US" altLang="ko-KR" sz="2400" dirty="0">
              <a:solidFill>
                <a:srgbClr val="002060"/>
              </a:solidFill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600" y="2276872"/>
            <a:ext cx="70567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latin typeface="Calibri" pitchFamily="34" charset="0"/>
              </a:rPr>
              <a:t>FAMILY TRADITION</a:t>
            </a:r>
          </a:p>
          <a:p>
            <a:r>
              <a:rPr lang="en-US" altLang="ko-KR" sz="3200" dirty="0" smtClean="0">
                <a:latin typeface="Calibri" pitchFamily="34" charset="0"/>
              </a:rPr>
              <a:t>“Warmly receive any beggar as a guest.”</a:t>
            </a:r>
          </a:p>
          <a:p>
            <a:r>
              <a:rPr lang="ko-KR" altLang="en-US" sz="3200" dirty="0" smtClean="0">
                <a:latin typeface="Calibri" pitchFamily="34" charset="0"/>
              </a:rPr>
              <a:t>거지와 손님 대접의 가풍</a:t>
            </a:r>
            <a:endParaRPr lang="ko-KR" altLang="en-US" sz="3200" dirty="0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24000" y="4007966"/>
            <a:ext cx="70567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“If anybody from Korea should come to our house, be sure to show him our sincere hospitality before sending him on his way.”</a:t>
            </a:r>
            <a:endParaRPr lang="ko-KR" altLang="en-US" sz="2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3"/>
          <p:cNvGrpSpPr>
            <a:grpSpLocks/>
          </p:cNvGrpSpPr>
          <p:nvPr/>
        </p:nvGrpSpPr>
        <p:grpSpPr bwMode="auto">
          <a:xfrm>
            <a:off x="612378" y="2060853"/>
            <a:ext cx="5831830" cy="648073"/>
            <a:chOff x="1493838" y="3214690"/>
            <a:chExt cx="8468831" cy="571500"/>
          </a:xfrm>
        </p:grpSpPr>
        <p:sp>
          <p:nvSpPr>
            <p:cNvPr id="14" name="AutoShape 5"/>
            <p:cNvSpPr>
              <a:spLocks noChangeArrowheads="1"/>
            </p:cNvSpPr>
            <p:nvPr/>
          </p:nvSpPr>
          <p:spPr bwMode="gray">
            <a:xfrm flipH="1">
              <a:off x="1493838" y="3214690"/>
              <a:ext cx="7423150" cy="5715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2">
                    <a:lumMod val="60000"/>
                    <a:lumOff val="40000"/>
                    <a:alpha val="0"/>
                  </a:schemeClr>
                </a:gs>
                <a:gs pos="100000">
                  <a:schemeClr val="bg1">
                    <a:lumMod val="95000"/>
                  </a:schemeClr>
                </a:gs>
                <a:gs pos="0">
                  <a:srgbClr val="3659EC">
                    <a:gamma/>
                    <a:shade val="46275"/>
                    <a:invGamma/>
                    <a:alpha val="0"/>
                  </a:srgbClr>
                </a:gs>
              </a:gsLst>
              <a:lin ang="0" scaled="1"/>
              <a:tileRect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굴림" pitchFamily="50" charset="-127"/>
              </a:endParaRPr>
            </a:p>
          </p:txBody>
        </p:sp>
        <p:sp>
          <p:nvSpPr>
            <p:cNvPr id="15" name="Text Box 11"/>
            <p:cNvSpPr txBox="1">
              <a:spLocks noChangeArrowheads="1"/>
            </p:cNvSpPr>
            <p:nvPr/>
          </p:nvSpPr>
          <p:spPr bwMode="gray">
            <a:xfrm>
              <a:off x="2032455" y="3286655"/>
              <a:ext cx="7930214" cy="4613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schemeClr val="bg1">
                  <a:alpha val="40000"/>
                </a:schemeClr>
              </a:outerShdw>
            </a:effectLst>
          </p:spPr>
          <p:txBody>
            <a:bodyPr wrap="squar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뫼비우스 Bold" pitchFamily="2" charset="-127"/>
                  <a:cs typeface="한컴바탕" pitchFamily="18" charset="2"/>
                </a:rPr>
                <a:t>2. </a:t>
              </a:r>
              <a:r>
                <a:rPr kumimoji="0" lang="en-US" altLang="ko-KR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뫼비우스 Bold" pitchFamily="2" charset="-127"/>
                  <a:cs typeface="한컴바탕" pitchFamily="18" charset="2"/>
                </a:rPr>
                <a:t>Great-grandfather: Moon Sun-ok</a:t>
              </a:r>
              <a:endParaRPr kumimoji="0" lang="ko-KR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뫼비우스 Bold" pitchFamily="2" charset="-127"/>
                <a:cs typeface="한컴바탕" pitchFamily="18" charset="2"/>
              </a:endParaRPr>
            </a:p>
          </p:txBody>
        </p:sp>
      </p:grpSp>
      <p:sp>
        <p:nvSpPr>
          <p:cNvPr id="24" name="모서리가 둥근 직사각형 23"/>
          <p:cNvSpPr/>
          <p:nvPr/>
        </p:nvSpPr>
        <p:spPr bwMode="auto">
          <a:xfrm>
            <a:off x="1259384" y="2636912"/>
            <a:ext cx="7273056" cy="3744416"/>
          </a:xfrm>
          <a:prstGeom prst="roundRect">
            <a:avLst/>
          </a:prstGeom>
          <a:solidFill>
            <a:schemeClr val="lt1">
              <a:alpha val="24000"/>
            </a:schemeClr>
          </a:solidFill>
          <a:ln w="28575" cap="rnd">
            <a:solidFill>
              <a:schemeClr val="bg1">
                <a:lumMod val="50000"/>
              </a:schemeClr>
            </a:solidFill>
            <a:prstDash val="sysDot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269875" indent="-269875" algn="l" fontAlgn="auto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l"/>
              <a:defRPr/>
            </a:pPr>
            <a:r>
              <a:rPr kumimoji="0" lang="en-US" altLang="ko-KR" sz="2400" b="0" dirty="0" smtClean="0">
                <a:solidFill>
                  <a:srgbClr val="002060"/>
                </a:solidFill>
                <a:latin typeface="Calibri" pitchFamily="34" charset="0"/>
                <a:ea typeface="HY헤드라인M" pitchFamily="18" charset="-127"/>
              </a:rPr>
              <a:t>The Moon clan moved to what is now Sangsa Hamlet during Moon Sun-ok’s time</a:t>
            </a:r>
          </a:p>
          <a:p>
            <a:pPr marL="269875" indent="-269875" algn="l" fontAlgn="auto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l"/>
              <a:defRPr/>
            </a:pPr>
            <a:r>
              <a:rPr kumimoji="0" lang="en-US" altLang="ko-KR" sz="2400" b="0" dirty="0" smtClean="0">
                <a:solidFill>
                  <a:srgbClr val="002060"/>
                </a:solidFill>
                <a:latin typeface="Calibri" pitchFamily="34" charset="0"/>
                <a:ea typeface="HY헤드라인M" pitchFamily="18" charset="-127"/>
              </a:rPr>
              <a:t>Through</a:t>
            </a:r>
            <a:r>
              <a:rPr kumimoji="0" lang="ko-KR" altLang="en-US" sz="2400" b="0" dirty="0" smtClean="0">
                <a:solidFill>
                  <a:srgbClr val="002060"/>
                </a:solidFill>
                <a:latin typeface="Calibri" pitchFamily="34" charset="0"/>
                <a:ea typeface="HY헤드라인M" pitchFamily="18" charset="-127"/>
              </a:rPr>
              <a:t> </a:t>
            </a:r>
            <a:r>
              <a:rPr kumimoji="0" lang="en-US" altLang="ko-KR" sz="2400" b="0" dirty="0" smtClean="0">
                <a:solidFill>
                  <a:srgbClr val="002060"/>
                </a:solidFill>
                <a:latin typeface="Calibri" pitchFamily="34" charset="0"/>
                <a:ea typeface="HY헤드라인M" pitchFamily="18" charset="-127"/>
              </a:rPr>
              <a:t>diligence and sincerity, he rose from extreme poverty to become a wealthy man.</a:t>
            </a:r>
            <a:endParaRPr kumimoji="0" lang="en-US" altLang="ko-KR" sz="800" b="0" dirty="0">
              <a:solidFill>
                <a:srgbClr val="002060"/>
              </a:solidFill>
              <a:latin typeface="Calibri" pitchFamily="34" charset="0"/>
              <a:ea typeface="HY헤드라인M" pitchFamily="18" charset="-127"/>
            </a:endParaRPr>
          </a:p>
          <a:p>
            <a:pPr marL="269875" indent="-269875" algn="l" fontAlgn="auto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l"/>
              <a:defRPr/>
            </a:pPr>
            <a:r>
              <a:rPr kumimoji="0" lang="en-US" altLang="ko-KR" sz="2400" b="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HY헤드라인M" pitchFamily="18" charset="-127"/>
              </a:rPr>
              <a:t>‘If you offer a meal to a person from any part of this land, the blessings of that land will flow abundantly to this house.’</a:t>
            </a:r>
            <a:endParaRPr kumimoji="0" lang="en-US" altLang="ko-KR" sz="2400" b="0" dirty="0">
              <a:solidFill>
                <a:srgbClr val="002060"/>
              </a:solidFill>
              <a:latin typeface="Calibri" pitchFamily="34" charset="0"/>
              <a:ea typeface="HY헤드라인M" pitchFamily="18" charset="-127"/>
            </a:endParaRPr>
          </a:p>
          <a:p>
            <a:pPr marL="269875" indent="-269875" algn="l" fontAlgn="auto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l"/>
              <a:defRPr/>
            </a:pPr>
            <a:r>
              <a:rPr kumimoji="0" lang="ko-KR" altLang="en-US" sz="2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뫼비우스 Bold" pitchFamily="2" charset="-127"/>
              </a:rPr>
              <a:t> </a:t>
            </a:r>
            <a:r>
              <a:rPr kumimoji="0" lang="en-US" altLang="ko-KR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HY헤드라인M" pitchFamily="18" charset="-127"/>
              </a:rPr>
              <a:t>Last words: </a:t>
            </a:r>
            <a:r>
              <a:rPr kumimoji="0" lang="en-US" altLang="ko-KR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뫼비우스 Bold" pitchFamily="2" charset="-127"/>
              </a:rPr>
              <a:t>A</a:t>
            </a:r>
            <a:r>
              <a:rPr kumimoji="0" lang="ko-KR" alt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뫼비우스 Bold" pitchFamily="2" charset="-127"/>
              </a:rPr>
              <a:t> </a:t>
            </a:r>
            <a:r>
              <a:rPr kumimoji="0" lang="en-US" altLang="ko-KR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뫼비우스 Bold" pitchFamily="2" charset="-127"/>
              </a:rPr>
              <a:t>great historical figure shall be born from my descendants.</a:t>
            </a:r>
            <a:endParaRPr kumimoji="0" lang="en-US" altLang="ko-KR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gray">
          <a:xfrm>
            <a:off x="384571" y="1274465"/>
            <a:ext cx="7643813" cy="57035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FFFF">
                  <a:alpha val="59999"/>
                </a:srgbClr>
              </a:gs>
              <a:gs pos="100000">
                <a:srgbClr val="B7E7FF"/>
              </a:gs>
            </a:gsLst>
            <a:lin ang="0" scaled="1"/>
          </a:gradFill>
          <a:ln w="28575" algn="ctr">
            <a:noFill/>
            <a:round/>
            <a:headEnd/>
            <a:tailEnd/>
          </a:ln>
        </p:spPr>
        <p:txBody>
          <a:bodyPr wrap="none" anchor="ctr">
            <a:noAutofit/>
          </a:bodyPr>
          <a:lstStyle/>
          <a:p>
            <a:pPr marL="457200" indent="-457200" algn="l">
              <a:buFont typeface="+mj-lt"/>
              <a:buAutoNum type="alphaUcPeriod" startAt="2"/>
              <a:defRPr/>
            </a:pPr>
            <a:r>
              <a:rPr kumimoji="0" lang="en-US" altLang="ko-KR" sz="2400" dirty="0" smtClean="0">
                <a:solidFill>
                  <a:srgbClr val="002060"/>
                </a:solidFill>
                <a:latin typeface="Calibri" pitchFamily="34" charset="0"/>
                <a:ea typeface="HY헤드라인M" pitchFamily="18" charset="-127"/>
              </a:rPr>
              <a:t>Indication and Prophecies concerning </a:t>
            </a:r>
            <a:r>
              <a:rPr kumimoji="0" lang="en-US" altLang="ko-KR" sz="2400" i="1" dirty="0" smtClean="0">
                <a:solidFill>
                  <a:srgbClr val="002060"/>
                </a:solidFill>
                <a:latin typeface="Calibri" pitchFamily="34" charset="0"/>
                <a:ea typeface="HY헤드라인M" pitchFamily="18" charset="-127"/>
              </a:rPr>
              <a:t>Nampyeong</a:t>
            </a:r>
          </a:p>
          <a:p>
            <a:pPr marL="457200" indent="-457200" algn="l">
              <a:defRPr/>
            </a:pPr>
            <a:r>
              <a:rPr kumimoji="0" lang="en-US" altLang="ko-KR" sz="2400" dirty="0" smtClean="0">
                <a:solidFill>
                  <a:srgbClr val="002060"/>
                </a:solidFill>
                <a:latin typeface="Calibri" pitchFamily="34" charset="0"/>
                <a:ea typeface="HY헤드라인M" pitchFamily="18" charset="-127"/>
              </a:rPr>
              <a:t>	Moon Clan prepared by Heaven</a:t>
            </a:r>
            <a:endParaRPr kumimoji="0" lang="en-US" altLang="ko-KR" sz="2400" dirty="0">
              <a:solidFill>
                <a:srgbClr val="002060"/>
              </a:solidFill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395536" y="476672"/>
            <a:ext cx="5949280" cy="600075"/>
          </a:xfrm>
          <a:prstGeom prst="rect">
            <a:avLst/>
          </a:prstGeom>
        </p:spPr>
        <p:txBody>
          <a:bodyPr anchor="ctr"/>
          <a:lstStyle/>
          <a:p>
            <a:pPr algn="l" fontAlgn="auto">
              <a:spcAft>
                <a:spcPts val="0"/>
              </a:spcAft>
              <a:defRPr/>
            </a:pPr>
            <a:r>
              <a:rPr kumimoji="0" lang="en-US" altLang="ko-KR" sz="3600" dirty="0" smtClean="0">
                <a:latin typeface="Calibri" pitchFamily="34" charset="0"/>
                <a:ea typeface="HY견고딕" pitchFamily="18" charset="-127"/>
              </a:rPr>
              <a:t>III</a:t>
            </a:r>
            <a:r>
              <a:rPr kumimoji="0" lang="en-US" altLang="ko-KR" sz="3600" dirty="0" smtClean="0">
                <a:latin typeface="Calibri" pitchFamily="34" charset="0"/>
                <a:ea typeface="HY견고딕" pitchFamily="18" charset="-127"/>
                <a:cs typeface="+mj-cs"/>
              </a:rPr>
              <a:t>. True Father's Birth</a:t>
            </a:r>
            <a:endParaRPr kumimoji="0" lang="ko-KR" altLang="en-US" sz="3600" dirty="0">
              <a:latin typeface="Calibri" pitchFamily="34" charset="0"/>
              <a:ea typeface="HY견고딕" pitchFamily="18" charset="-127"/>
              <a:cs typeface="+mj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3"/>
          <p:cNvGrpSpPr>
            <a:grpSpLocks/>
          </p:cNvGrpSpPr>
          <p:nvPr/>
        </p:nvGrpSpPr>
        <p:grpSpPr bwMode="auto">
          <a:xfrm>
            <a:off x="997098" y="2137991"/>
            <a:ext cx="7031286" cy="642937"/>
            <a:chOff x="1493838" y="3214690"/>
            <a:chExt cx="9839093" cy="571500"/>
          </a:xfrm>
        </p:grpSpPr>
        <p:sp>
          <p:nvSpPr>
            <p:cNvPr id="14" name="AutoShape 5"/>
            <p:cNvSpPr>
              <a:spLocks noChangeArrowheads="1"/>
            </p:cNvSpPr>
            <p:nvPr/>
          </p:nvSpPr>
          <p:spPr bwMode="gray">
            <a:xfrm flipH="1">
              <a:off x="1493838" y="3214690"/>
              <a:ext cx="7424043" cy="5715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2">
                    <a:lumMod val="60000"/>
                    <a:lumOff val="40000"/>
                    <a:alpha val="0"/>
                  </a:schemeClr>
                </a:gs>
                <a:gs pos="100000">
                  <a:schemeClr val="bg1">
                    <a:lumMod val="95000"/>
                  </a:schemeClr>
                </a:gs>
                <a:gs pos="0">
                  <a:srgbClr val="3659EC">
                    <a:gamma/>
                    <a:shade val="46275"/>
                    <a:invGamma/>
                    <a:alpha val="0"/>
                  </a:srgbClr>
                </a:gs>
              </a:gsLst>
              <a:lin ang="0" scaled="1"/>
              <a:tileRect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굴림" pitchFamily="50" charset="-127"/>
              </a:endParaRPr>
            </a:p>
          </p:txBody>
        </p:sp>
        <p:sp>
          <p:nvSpPr>
            <p:cNvPr id="15" name="Text Box 11"/>
            <p:cNvSpPr txBox="1">
              <a:spLocks noChangeArrowheads="1"/>
            </p:cNvSpPr>
            <p:nvPr/>
          </p:nvSpPr>
          <p:spPr bwMode="gray">
            <a:xfrm>
              <a:off x="1642675" y="3286656"/>
              <a:ext cx="9690256" cy="46508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schemeClr val="bg1">
                  <a:alpha val="40000"/>
                </a:schemeClr>
              </a:outerShdw>
            </a:effectLst>
          </p:spPr>
          <p:txBody>
            <a:bodyPr wrap="squar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HY견고딕" pitchFamily="18" charset="-127"/>
                  <a:cs typeface="한컴바탕" pitchFamily="18" charset="2"/>
                </a:rPr>
                <a:t>3. </a:t>
              </a:r>
              <a:r>
                <a:rPr kumimoji="0" lang="en-US" altLang="ko-KR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HY견고딕" pitchFamily="18" charset="-127"/>
                  <a:cs typeface="한컴바탕" pitchFamily="18" charset="2"/>
                </a:rPr>
                <a:t>Grandfather: Moon Ji-kook </a:t>
              </a:r>
              <a:r>
                <a:rPr kumimoji="0" lang="ko-KR" alt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HY견고딕" pitchFamily="18" charset="-127"/>
                  <a:cs typeface="한컴바탕" pitchFamily="18" charset="2"/>
                </a:rPr>
                <a:t> </a:t>
              </a:r>
              <a:r>
                <a:rPr lang="en-US" altLang="ko-KR" sz="2800" b="1" dirty="0" smtClean="0">
                  <a:solidFill>
                    <a:srgbClr val="000099"/>
                  </a:solidFill>
                  <a:latin typeface="Calibri" pitchFamily="34" charset="0"/>
                  <a:ea typeface="HY목각파임B" pitchFamily="18" charset="-127"/>
                </a:rPr>
                <a:t>(</a:t>
              </a:r>
              <a:r>
                <a:rPr lang="ko-KR" altLang="en-US" sz="2800" b="1" dirty="0">
                  <a:solidFill>
                    <a:srgbClr val="000099"/>
                  </a:solidFill>
                  <a:latin typeface="Calibri" pitchFamily="34" charset="0"/>
                  <a:ea typeface="HY목각파임B" pitchFamily="18" charset="-127"/>
                </a:rPr>
                <a:t>致國</a:t>
              </a:r>
              <a:r>
                <a:rPr lang="en-US" altLang="ko-KR" sz="2800" b="1" dirty="0">
                  <a:solidFill>
                    <a:srgbClr val="000099"/>
                  </a:solidFill>
                  <a:latin typeface="Calibri" pitchFamily="34" charset="0"/>
                  <a:ea typeface="HY목각파임B" pitchFamily="18" charset="-127"/>
                </a:rPr>
                <a:t>:1870-?) </a:t>
              </a:r>
              <a:endParaRPr kumimoji="0" lang="ko-KR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HY견고딕" pitchFamily="18" charset="-127"/>
                <a:cs typeface="한컴바탕" pitchFamily="18" charset="2"/>
              </a:endParaRPr>
            </a:p>
          </p:txBody>
        </p:sp>
      </p:grpSp>
      <p:sp>
        <p:nvSpPr>
          <p:cNvPr id="24" name="모서리가 둥근 직사각형 23"/>
          <p:cNvSpPr/>
          <p:nvPr/>
        </p:nvSpPr>
        <p:spPr bwMode="auto">
          <a:xfrm>
            <a:off x="2843809" y="3140968"/>
            <a:ext cx="5256583" cy="2592288"/>
          </a:xfrm>
          <a:prstGeom prst="roundRect">
            <a:avLst/>
          </a:prstGeom>
          <a:solidFill>
            <a:schemeClr val="lt1">
              <a:alpha val="24000"/>
            </a:schemeClr>
          </a:solidFill>
          <a:ln w="28575" cap="rnd">
            <a:solidFill>
              <a:schemeClr val="bg1">
                <a:lumMod val="50000"/>
              </a:schemeClr>
            </a:solidFill>
            <a:prstDash val="sysDot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360363" indent="-360363" algn="l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40000"/>
                  <a:lumOff val="60000"/>
                </a:schemeClr>
              </a:buClr>
              <a:buFont typeface="Wingdings" pitchFamily="2" charset="2"/>
              <a:buChar char="l"/>
              <a:defRPr/>
            </a:pPr>
            <a:r>
              <a:rPr kumimoji="0" lang="en-US" altLang="ko-KR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HY헤드라인M" pitchFamily="18" charset="-127"/>
              </a:rPr>
              <a:t>Firm believer in the </a:t>
            </a:r>
            <a:r>
              <a:rPr kumimoji="0" lang="en-US" altLang="ko-KR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HY헤드라인M" pitchFamily="18" charset="-127"/>
              </a:rPr>
              <a:t>Chong Gam Rok</a:t>
            </a:r>
            <a:r>
              <a:rPr kumimoji="0" lang="en-US" altLang="ko-KR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HY헤드라인M" pitchFamily="18" charset="-127"/>
              </a:rPr>
              <a:t>, book of prophecies</a:t>
            </a:r>
            <a:endParaRPr kumimoji="0" lang="en-US" altLang="ko-KR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HY헤드라인M" pitchFamily="18" charset="-127"/>
            </a:endParaRPr>
          </a:p>
          <a:p>
            <a:pPr marL="360363" indent="-360363" algn="l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40000"/>
                  <a:lumOff val="60000"/>
                </a:schemeClr>
              </a:buClr>
              <a:buFont typeface="Wingdings" pitchFamily="2" charset="2"/>
              <a:buChar char="l"/>
              <a:defRPr/>
            </a:pPr>
            <a:r>
              <a:rPr kumimoji="0" lang="en-US" altLang="ko-KR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뫼비우스 Bold" pitchFamily="2" charset="-127"/>
              </a:rPr>
              <a:t>Referring to True Father:</a:t>
            </a:r>
          </a:p>
          <a:p>
            <a:pPr marL="360363" indent="-360363" algn="l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40000"/>
                  <a:lumOff val="60000"/>
                </a:schemeClr>
              </a:buClr>
              <a:defRPr/>
            </a:pPr>
            <a:r>
              <a:rPr kumimoji="0" lang="en-US" altLang="ko-KR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뫼비우스 Bold" pitchFamily="2" charset="-127"/>
              </a:rPr>
              <a:t>	‘He shall become a great man in the future. Assist him in whatever he desires.’</a:t>
            </a:r>
            <a:endParaRPr kumimoji="0" lang="en-US" altLang="ko-KR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뫼비우스 Bold" pitchFamily="2" charset="-127"/>
            </a:endParaRPr>
          </a:p>
        </p:txBody>
      </p:sp>
      <p:pic>
        <p:nvPicPr>
          <p:cNvPr id="8" name="Picture 5" descr="0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212976"/>
            <a:ext cx="2160240" cy="28083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AutoShape 8"/>
          <p:cNvSpPr>
            <a:spLocks noChangeArrowheads="1"/>
          </p:cNvSpPr>
          <p:nvPr/>
        </p:nvSpPr>
        <p:spPr bwMode="gray">
          <a:xfrm>
            <a:off x="384571" y="1274465"/>
            <a:ext cx="7643813" cy="57035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FFFF">
                  <a:alpha val="59999"/>
                </a:srgbClr>
              </a:gs>
              <a:gs pos="100000">
                <a:srgbClr val="B7E7FF"/>
              </a:gs>
            </a:gsLst>
            <a:lin ang="0" scaled="1"/>
          </a:gradFill>
          <a:ln w="28575" algn="ctr">
            <a:noFill/>
            <a:round/>
            <a:headEnd/>
            <a:tailEnd/>
          </a:ln>
        </p:spPr>
        <p:txBody>
          <a:bodyPr wrap="none" anchor="ctr">
            <a:noAutofit/>
          </a:bodyPr>
          <a:lstStyle/>
          <a:p>
            <a:pPr marL="457200" indent="-457200" algn="l">
              <a:buFont typeface="+mj-lt"/>
              <a:buAutoNum type="alphaUcPeriod" startAt="2"/>
              <a:defRPr/>
            </a:pPr>
            <a:r>
              <a:rPr kumimoji="0" lang="en-US" altLang="ko-KR" sz="2400" dirty="0" smtClean="0">
                <a:solidFill>
                  <a:srgbClr val="002060"/>
                </a:solidFill>
                <a:latin typeface="Calibri" pitchFamily="34" charset="0"/>
                <a:ea typeface="HY헤드라인M" pitchFamily="18" charset="-127"/>
              </a:rPr>
              <a:t>Indication and Prophecies concerning </a:t>
            </a:r>
            <a:r>
              <a:rPr kumimoji="0" lang="en-US" altLang="ko-KR" sz="2400" i="1" dirty="0" smtClean="0">
                <a:solidFill>
                  <a:srgbClr val="002060"/>
                </a:solidFill>
                <a:latin typeface="Calibri" pitchFamily="34" charset="0"/>
                <a:ea typeface="HY헤드라인M" pitchFamily="18" charset="-127"/>
              </a:rPr>
              <a:t>Nampyeong</a:t>
            </a:r>
          </a:p>
          <a:p>
            <a:pPr marL="457200" indent="-457200" algn="l">
              <a:defRPr/>
            </a:pPr>
            <a:r>
              <a:rPr kumimoji="0" lang="en-US" altLang="ko-KR" sz="2400" dirty="0" smtClean="0">
                <a:solidFill>
                  <a:srgbClr val="002060"/>
                </a:solidFill>
                <a:latin typeface="Calibri" pitchFamily="34" charset="0"/>
                <a:ea typeface="HY헤드라인M" pitchFamily="18" charset="-127"/>
              </a:rPr>
              <a:t>	Moon Clan prepared by Heaven</a:t>
            </a:r>
            <a:endParaRPr kumimoji="0" lang="en-US" altLang="ko-KR" sz="2400" dirty="0">
              <a:solidFill>
                <a:srgbClr val="002060"/>
              </a:solidFill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395536" y="476672"/>
            <a:ext cx="5949280" cy="600075"/>
          </a:xfrm>
          <a:prstGeom prst="rect">
            <a:avLst/>
          </a:prstGeom>
        </p:spPr>
        <p:txBody>
          <a:bodyPr anchor="ctr"/>
          <a:lstStyle/>
          <a:p>
            <a:pPr algn="l" fontAlgn="auto">
              <a:spcAft>
                <a:spcPts val="0"/>
              </a:spcAft>
              <a:defRPr/>
            </a:pPr>
            <a:r>
              <a:rPr kumimoji="0" lang="en-US" altLang="ko-KR" sz="3600" dirty="0" smtClean="0">
                <a:latin typeface="Calibri" pitchFamily="34" charset="0"/>
                <a:ea typeface="HY견고딕" pitchFamily="18" charset="-127"/>
              </a:rPr>
              <a:t>III</a:t>
            </a:r>
            <a:r>
              <a:rPr kumimoji="0" lang="en-US" altLang="ko-KR" sz="3600" dirty="0" smtClean="0">
                <a:latin typeface="Calibri" pitchFamily="34" charset="0"/>
                <a:ea typeface="HY견고딕" pitchFamily="18" charset="-127"/>
                <a:cs typeface="+mj-cs"/>
              </a:rPr>
              <a:t>. True Father's Birth</a:t>
            </a:r>
            <a:endParaRPr kumimoji="0" lang="ko-KR" altLang="en-US" sz="3600" dirty="0">
              <a:latin typeface="Calibri" pitchFamily="34" charset="0"/>
              <a:ea typeface="HY견고딕" pitchFamily="18" charset="-127"/>
              <a:cs typeface="+mj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3"/>
          <p:cNvGrpSpPr>
            <a:grpSpLocks/>
          </p:cNvGrpSpPr>
          <p:nvPr/>
        </p:nvGrpSpPr>
        <p:grpSpPr bwMode="auto">
          <a:xfrm>
            <a:off x="1043608" y="1916834"/>
            <a:ext cx="7776864" cy="461665"/>
            <a:chOff x="190046" y="3214320"/>
            <a:chExt cx="8929895" cy="591977"/>
          </a:xfrm>
        </p:grpSpPr>
        <p:sp>
          <p:nvSpPr>
            <p:cNvPr id="14" name="AutoShape 5"/>
            <p:cNvSpPr>
              <a:spLocks noChangeArrowheads="1"/>
            </p:cNvSpPr>
            <p:nvPr/>
          </p:nvSpPr>
          <p:spPr bwMode="gray">
            <a:xfrm flipH="1">
              <a:off x="190046" y="3214691"/>
              <a:ext cx="8726942" cy="44767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2">
                    <a:lumMod val="60000"/>
                    <a:lumOff val="40000"/>
                    <a:alpha val="0"/>
                  </a:schemeClr>
                </a:gs>
                <a:gs pos="100000">
                  <a:schemeClr val="bg1">
                    <a:lumMod val="95000"/>
                  </a:schemeClr>
                </a:gs>
                <a:gs pos="0">
                  <a:srgbClr val="3659EC">
                    <a:gamma/>
                    <a:shade val="46275"/>
                    <a:invGamma/>
                    <a:alpha val="0"/>
                  </a:srgbClr>
                </a:gs>
              </a:gsLst>
              <a:lin ang="0" scaled="1"/>
              <a:tileRect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굴림" pitchFamily="50" charset="-127"/>
              </a:endParaRPr>
            </a:p>
          </p:txBody>
        </p:sp>
        <p:sp>
          <p:nvSpPr>
            <p:cNvPr id="15" name="Text Box 11"/>
            <p:cNvSpPr txBox="1">
              <a:spLocks noChangeArrowheads="1"/>
            </p:cNvSpPr>
            <p:nvPr/>
          </p:nvSpPr>
          <p:spPr bwMode="gray">
            <a:xfrm>
              <a:off x="190046" y="3214320"/>
              <a:ext cx="8929895" cy="5919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schemeClr val="bg1">
                  <a:alpha val="40000"/>
                </a:schemeClr>
              </a:outerShdw>
            </a:effectLst>
          </p:spPr>
          <p:txBody>
            <a:bodyPr wrap="squar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HY견고딕" pitchFamily="18" charset="-127"/>
                  <a:cs typeface="한컴바탕" pitchFamily="18" charset="2"/>
                </a:rPr>
                <a:t>4. </a:t>
              </a:r>
              <a:r>
                <a:rPr kumimoji="0" lang="en-US" altLang="ko-KR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HY견고딕" pitchFamily="18" charset="-127"/>
                  <a:cs typeface="한컴바탕" pitchFamily="18" charset="2"/>
                </a:rPr>
                <a:t>Granduncle: Moon Yoon-kook</a:t>
              </a:r>
              <a:r>
                <a:rPr kumimoji="0" lang="ko-KR" altLang="en-US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HY견고딕" pitchFamily="18" charset="-127"/>
                  <a:cs typeface="한컴바탕" pitchFamily="18" charset="2"/>
                </a:rPr>
                <a:t> </a:t>
              </a:r>
              <a:r>
                <a:rPr kumimoji="0" lang="en-US" altLang="ko-KR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HY견고딕" pitchFamily="18" charset="-127"/>
                  <a:cs typeface="한컴바탕" pitchFamily="18" charset="2"/>
                </a:rPr>
                <a:t>(</a:t>
              </a:r>
              <a:r>
                <a:rPr kumimoji="0" lang="en-US" altLang="ko-KR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HY견고딕" pitchFamily="18" charset="-127"/>
                  <a:cs typeface="한컴바탕" pitchFamily="18" charset="2"/>
                </a:rPr>
                <a:t>1877-1958)</a:t>
              </a:r>
              <a:endParaRPr kumimoji="0" lang="ko-KR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HY견고딕" pitchFamily="18" charset="-127"/>
                <a:cs typeface="한컴바탕" pitchFamily="18" charset="2"/>
              </a:endParaRPr>
            </a:p>
          </p:txBody>
        </p:sp>
      </p:grpSp>
      <p:sp>
        <p:nvSpPr>
          <p:cNvPr id="24" name="모서리가 둥근 직사각형 23"/>
          <p:cNvSpPr/>
          <p:nvPr/>
        </p:nvSpPr>
        <p:spPr bwMode="auto">
          <a:xfrm>
            <a:off x="2124199" y="2348880"/>
            <a:ext cx="6768281" cy="4248472"/>
          </a:xfrm>
          <a:prstGeom prst="roundRect">
            <a:avLst/>
          </a:prstGeom>
          <a:solidFill>
            <a:schemeClr val="lt1">
              <a:alpha val="24000"/>
            </a:schemeClr>
          </a:solidFill>
          <a:ln w="28575" cap="rnd">
            <a:solidFill>
              <a:schemeClr val="bg1">
                <a:lumMod val="50000"/>
              </a:schemeClr>
            </a:solidFill>
            <a:prstDash val="sysDot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40000"/>
                  <a:lumOff val="60000"/>
                </a:schemeClr>
              </a:buClr>
              <a:defRPr/>
            </a:pPr>
            <a:r>
              <a:rPr kumimoji="0" lang="en-US" altLang="ko-KR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뫼비우스 Bold" pitchFamily="2" charset="-127"/>
              </a:rPr>
              <a:t>Became a pastor after receiving a revelation that the messiah would come from his household.</a:t>
            </a:r>
            <a:endParaRPr kumimoji="0" lang="en-US" altLang="ko-KR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뫼비우스 Bold" pitchFamily="2" charset="-127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40000"/>
                  <a:lumOff val="60000"/>
                </a:schemeClr>
              </a:buClr>
              <a:defRPr/>
            </a:pPr>
            <a:r>
              <a:rPr kumimoji="0" lang="en-US" altLang="ko-KR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HY헤드라인M" pitchFamily="18" charset="-127"/>
              </a:rPr>
              <a:t>1913: </a:t>
            </a:r>
            <a:r>
              <a:rPr kumimoji="0" lang="en-US" altLang="ko-KR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HY헤드라인M" pitchFamily="18" charset="-127"/>
              </a:rPr>
              <a:t>Entered Pyongyang Divinity School</a:t>
            </a:r>
            <a:endParaRPr kumimoji="0" lang="en-US" altLang="ko-KR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HY헤드라인M" pitchFamily="18" charset="-127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40000"/>
                  <a:lumOff val="60000"/>
                </a:schemeClr>
              </a:buClr>
              <a:defRPr/>
            </a:pPr>
            <a:r>
              <a:rPr kumimoji="0" lang="en-US" altLang="ko-KR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HY헤드라인M" pitchFamily="18" charset="-127"/>
              </a:rPr>
              <a:t>1917: </a:t>
            </a:r>
            <a:r>
              <a:rPr kumimoji="0" lang="en-US" altLang="ko-KR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HY헤드라인M" pitchFamily="18" charset="-127"/>
              </a:rPr>
              <a:t>Ordained a pastor of North Pyong-an Province organization.</a:t>
            </a:r>
            <a:r>
              <a:rPr kumimoji="0" lang="ko-KR" altLang="en-US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HY헤드라인M" pitchFamily="18" charset="-127"/>
              </a:rPr>
              <a:t> </a:t>
            </a:r>
            <a:r>
              <a:rPr kumimoji="0" lang="en-US" altLang="ko-KR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HY헤드라인M" pitchFamily="18" charset="-127"/>
              </a:rPr>
              <a:t>In charge of churches in Dokon, Dokheung, and Yonbong</a:t>
            </a:r>
            <a:endParaRPr kumimoji="0" lang="ko-KR" altLang="en-US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HY헤드라인M" pitchFamily="18" charset="-127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40000"/>
                  <a:lumOff val="60000"/>
                </a:schemeClr>
              </a:buClr>
              <a:defRPr/>
            </a:pPr>
            <a:r>
              <a:rPr kumimoji="0" lang="en-US" altLang="ko-KR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HY헤드라인M" pitchFamily="18" charset="-127"/>
              </a:rPr>
              <a:t>1919: </a:t>
            </a:r>
            <a:r>
              <a:rPr kumimoji="0" lang="en-US" altLang="ko-KR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HY헤드라인M" pitchFamily="18" charset="-127"/>
              </a:rPr>
              <a:t>Signatory as promoter of independence movement in North Pyong-an Province organization. Led a </a:t>
            </a:r>
            <a:r>
              <a:rPr kumimoji="0" lang="en-US" altLang="ko-KR" sz="16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HY헤드라인M" pitchFamily="18" charset="-127"/>
              </a:rPr>
              <a:t>mansei</a:t>
            </a:r>
            <a:r>
              <a:rPr kumimoji="0" lang="en-US" altLang="ko-KR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HY헤드라인M" pitchFamily="18" charset="-127"/>
              </a:rPr>
              <a:t> movement at the time of the March 1 independence movement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40000"/>
                  <a:lumOff val="60000"/>
                </a:schemeClr>
              </a:buClr>
              <a:defRPr/>
            </a:pPr>
            <a:r>
              <a:rPr kumimoji="0" lang="en-US" altLang="ko-KR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HY헤드라인M" pitchFamily="18" charset="-127"/>
              </a:rPr>
              <a:t>1921</a:t>
            </a:r>
            <a:r>
              <a:rPr kumimoji="0" lang="en-US" altLang="ko-KR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HY헤드라인M" pitchFamily="18" charset="-127"/>
              </a:rPr>
              <a:t>: </a:t>
            </a:r>
            <a:r>
              <a:rPr kumimoji="0" lang="en-US" altLang="ko-KR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HY헤드라인M" pitchFamily="18" charset="-127"/>
              </a:rPr>
              <a:t>Sent 70,000 </a:t>
            </a:r>
            <a:r>
              <a:rPr kumimoji="0" lang="en-US" altLang="ko-KR" sz="16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HY헤드라인M" pitchFamily="18" charset="-127"/>
              </a:rPr>
              <a:t>hwan</a:t>
            </a:r>
            <a:r>
              <a:rPr kumimoji="0" lang="en-US" altLang="ko-KR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HY헤드라인M" pitchFamily="18" charset="-127"/>
              </a:rPr>
              <a:t> as funds to the provisional government in Shanghai. Retired to Jeongseon County in Gangwon Province.</a:t>
            </a:r>
            <a:endParaRPr kumimoji="0" lang="en-US" altLang="ko-KR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HY헤드라인M" pitchFamily="18" charset="-127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40000"/>
                  <a:lumOff val="60000"/>
                </a:schemeClr>
              </a:buClr>
              <a:defRPr/>
            </a:pPr>
            <a:r>
              <a:rPr kumimoji="0" lang="en-US" altLang="ko-KR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HY헤드라인M" pitchFamily="18" charset="-127"/>
              </a:rPr>
              <a:t>President Syngman Rhee sent a helicopter on three occasions inviting him to come.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40000"/>
                  <a:lumOff val="60000"/>
                </a:schemeClr>
              </a:buClr>
              <a:defRPr/>
            </a:pPr>
            <a:r>
              <a:rPr kumimoji="0" lang="en-US" altLang="ko-KR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HY헤드라인M" pitchFamily="18" charset="-127"/>
              </a:rPr>
              <a:t>Appeared in Moon Yong-gi’s dream. In 1970, his body was reinterred at the Paju Wonjeon.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40000"/>
                  <a:lumOff val="60000"/>
                </a:schemeClr>
              </a:buClr>
              <a:defRPr/>
            </a:pPr>
            <a:r>
              <a:rPr kumimoji="0" lang="en-US" altLang="ko-KR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HY헤드라인M" pitchFamily="18" charset="-127"/>
              </a:rPr>
              <a:t>In 1990</a:t>
            </a:r>
            <a:r>
              <a:rPr kumimoji="0" lang="en-US" altLang="ko-KR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HY헤드라인M" pitchFamily="18" charset="-127"/>
              </a:rPr>
              <a:t> </a:t>
            </a:r>
            <a:r>
              <a:rPr kumimoji="0" lang="en-US" altLang="ko-KR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HY헤드라인M" pitchFamily="18" charset="-127"/>
              </a:rPr>
              <a:t>he was posthumously honored with the Order of Merit for National Foundation and National Medal</a:t>
            </a:r>
            <a:r>
              <a:rPr kumimoji="0" lang="ko-KR" altLang="en-US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HY헤드라인M" pitchFamily="18" charset="-127"/>
              </a:rPr>
              <a:t> </a:t>
            </a:r>
            <a:endParaRPr kumimoji="0" lang="ko-KR" altLang="en-US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HY헤드라인M" pitchFamily="18" charset="-127"/>
            </a:endParaRPr>
          </a:p>
        </p:txBody>
      </p:sp>
      <p:grpSp>
        <p:nvGrpSpPr>
          <p:cNvPr id="3" name="그룹 10"/>
          <p:cNvGrpSpPr>
            <a:grpSpLocks/>
          </p:cNvGrpSpPr>
          <p:nvPr/>
        </p:nvGrpSpPr>
        <p:grpSpPr bwMode="auto">
          <a:xfrm>
            <a:off x="107950" y="2492896"/>
            <a:ext cx="1943770" cy="4104456"/>
            <a:chOff x="7224765" y="268694"/>
            <a:chExt cx="1646205" cy="6410185"/>
          </a:xfrm>
        </p:grpSpPr>
        <p:pic>
          <p:nvPicPr>
            <p:cNvPr id="18439" name="Picture 3" descr="03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24765" y="268694"/>
              <a:ext cx="1646205" cy="2016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0" name="Picture 4" descr="053"/>
            <p:cNvPicPr>
              <a:picLocks noChangeAspect="1" noChangeArrowheads="1"/>
            </p:cNvPicPr>
            <p:nvPr/>
          </p:nvPicPr>
          <p:blipFill>
            <a:blip r:embed="rId4" cstate="print"/>
            <a:srcRect r="51968"/>
            <a:stretch>
              <a:fillRect/>
            </a:stretch>
          </p:blipFill>
          <p:spPr bwMode="auto">
            <a:xfrm>
              <a:off x="7227895" y="2268958"/>
              <a:ext cx="1643074" cy="2280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1" name="Picture 4" descr="053"/>
            <p:cNvPicPr>
              <a:picLocks noChangeAspect="1" noChangeArrowheads="1"/>
            </p:cNvPicPr>
            <p:nvPr/>
          </p:nvPicPr>
          <p:blipFill>
            <a:blip r:embed="rId4" cstate="print"/>
            <a:srcRect l="49292"/>
            <a:stretch>
              <a:fillRect/>
            </a:stretch>
          </p:blipFill>
          <p:spPr bwMode="auto">
            <a:xfrm>
              <a:off x="7227896" y="4518705"/>
              <a:ext cx="1643074" cy="2160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AutoShape 8"/>
          <p:cNvSpPr>
            <a:spLocks noChangeArrowheads="1"/>
          </p:cNvSpPr>
          <p:nvPr/>
        </p:nvSpPr>
        <p:spPr bwMode="gray">
          <a:xfrm>
            <a:off x="384571" y="1274465"/>
            <a:ext cx="7643813" cy="57035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FFFF">
                  <a:alpha val="59999"/>
                </a:srgbClr>
              </a:gs>
              <a:gs pos="100000">
                <a:srgbClr val="B7E7FF"/>
              </a:gs>
            </a:gsLst>
            <a:lin ang="0" scaled="1"/>
          </a:gradFill>
          <a:ln w="28575" algn="ctr">
            <a:noFill/>
            <a:round/>
            <a:headEnd/>
            <a:tailEnd/>
          </a:ln>
        </p:spPr>
        <p:txBody>
          <a:bodyPr wrap="none" anchor="ctr">
            <a:noAutofit/>
          </a:bodyPr>
          <a:lstStyle/>
          <a:p>
            <a:pPr marL="457200" indent="-457200" algn="l">
              <a:buFont typeface="+mj-lt"/>
              <a:buAutoNum type="alphaUcPeriod" startAt="2"/>
              <a:defRPr/>
            </a:pPr>
            <a:r>
              <a:rPr kumimoji="0" lang="en-US" altLang="ko-KR" sz="2400" dirty="0" smtClean="0">
                <a:solidFill>
                  <a:srgbClr val="002060"/>
                </a:solidFill>
                <a:latin typeface="Calibri" pitchFamily="34" charset="0"/>
                <a:ea typeface="HY헤드라인M" pitchFamily="18" charset="-127"/>
              </a:rPr>
              <a:t>Indication and Prophecies concerning </a:t>
            </a:r>
            <a:r>
              <a:rPr kumimoji="0" lang="en-US" altLang="ko-KR" sz="2400" i="1" dirty="0" smtClean="0">
                <a:solidFill>
                  <a:srgbClr val="002060"/>
                </a:solidFill>
                <a:latin typeface="Calibri" pitchFamily="34" charset="0"/>
                <a:ea typeface="HY헤드라인M" pitchFamily="18" charset="-127"/>
              </a:rPr>
              <a:t>Nampyeong</a:t>
            </a:r>
          </a:p>
          <a:p>
            <a:pPr marL="457200" indent="-457200" algn="l">
              <a:defRPr/>
            </a:pPr>
            <a:r>
              <a:rPr kumimoji="0" lang="en-US" altLang="ko-KR" sz="2400" dirty="0" smtClean="0">
                <a:solidFill>
                  <a:srgbClr val="002060"/>
                </a:solidFill>
                <a:latin typeface="Calibri" pitchFamily="34" charset="0"/>
                <a:ea typeface="HY헤드라인M" pitchFamily="18" charset="-127"/>
              </a:rPr>
              <a:t>	Moon Clan prepared by Heaven</a:t>
            </a:r>
            <a:endParaRPr kumimoji="0" lang="en-US" altLang="ko-KR" sz="2400" dirty="0">
              <a:solidFill>
                <a:srgbClr val="002060"/>
              </a:solidFill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395536" y="476672"/>
            <a:ext cx="5949280" cy="600075"/>
          </a:xfrm>
          <a:prstGeom prst="rect">
            <a:avLst/>
          </a:prstGeom>
        </p:spPr>
        <p:txBody>
          <a:bodyPr anchor="ctr"/>
          <a:lstStyle/>
          <a:p>
            <a:pPr algn="l" fontAlgn="auto">
              <a:spcAft>
                <a:spcPts val="0"/>
              </a:spcAft>
              <a:defRPr/>
            </a:pPr>
            <a:r>
              <a:rPr kumimoji="0" lang="en-US" altLang="ko-KR" sz="3600" dirty="0" smtClean="0">
                <a:latin typeface="Calibri" pitchFamily="34" charset="0"/>
                <a:ea typeface="HY견고딕" pitchFamily="18" charset="-127"/>
              </a:rPr>
              <a:t>III</a:t>
            </a:r>
            <a:r>
              <a:rPr kumimoji="0" lang="en-US" altLang="ko-KR" sz="3600" dirty="0" smtClean="0">
                <a:latin typeface="Calibri" pitchFamily="34" charset="0"/>
                <a:ea typeface="HY견고딕" pitchFamily="18" charset="-127"/>
                <a:cs typeface="+mj-cs"/>
              </a:rPr>
              <a:t>. True Father's Birth</a:t>
            </a:r>
            <a:endParaRPr kumimoji="0" lang="ko-KR" altLang="en-US" sz="3600" dirty="0">
              <a:latin typeface="Calibri" pitchFamily="34" charset="0"/>
              <a:ea typeface="HY견고딕" pitchFamily="18" charset="-127"/>
              <a:cs typeface="+mj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3"/>
          <p:cNvGrpSpPr>
            <a:grpSpLocks/>
          </p:cNvGrpSpPr>
          <p:nvPr/>
        </p:nvGrpSpPr>
        <p:grpSpPr bwMode="auto">
          <a:xfrm>
            <a:off x="1007295" y="2209999"/>
            <a:ext cx="7813177" cy="642937"/>
            <a:chOff x="915973" y="3214690"/>
            <a:chExt cx="8319828" cy="571500"/>
          </a:xfrm>
        </p:grpSpPr>
        <p:sp>
          <p:nvSpPr>
            <p:cNvPr id="14" name="AutoShape 5"/>
            <p:cNvSpPr>
              <a:spLocks noChangeArrowheads="1"/>
            </p:cNvSpPr>
            <p:nvPr/>
          </p:nvSpPr>
          <p:spPr bwMode="gray">
            <a:xfrm flipH="1">
              <a:off x="915973" y="3214690"/>
              <a:ext cx="8001396" cy="5715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2">
                    <a:lumMod val="60000"/>
                    <a:lumOff val="40000"/>
                    <a:alpha val="0"/>
                  </a:schemeClr>
                </a:gs>
                <a:gs pos="100000">
                  <a:schemeClr val="bg1">
                    <a:lumMod val="95000"/>
                  </a:schemeClr>
                </a:gs>
                <a:gs pos="0">
                  <a:srgbClr val="3659EC">
                    <a:gamma/>
                    <a:shade val="46275"/>
                    <a:invGamma/>
                    <a:alpha val="0"/>
                  </a:srgbClr>
                </a:gs>
              </a:gsLst>
              <a:lin ang="0" scaled="1"/>
              <a:tileRect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sz="2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굴림" pitchFamily="50" charset="-127"/>
              </a:endParaRPr>
            </a:p>
          </p:txBody>
        </p:sp>
        <p:sp>
          <p:nvSpPr>
            <p:cNvPr id="15" name="Text Box 11"/>
            <p:cNvSpPr txBox="1">
              <a:spLocks noChangeArrowheads="1"/>
            </p:cNvSpPr>
            <p:nvPr/>
          </p:nvSpPr>
          <p:spPr bwMode="gray">
            <a:xfrm>
              <a:off x="1022117" y="3261254"/>
              <a:ext cx="8213684" cy="4377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schemeClr val="bg1">
                  <a:alpha val="40000"/>
                </a:schemeClr>
              </a:outerShdw>
            </a:effectLst>
          </p:spPr>
          <p:txBody>
            <a:bodyPr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2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HY견고딕" pitchFamily="18" charset="-127"/>
                  <a:cs typeface="한컴바탕" pitchFamily="18" charset="2"/>
                </a:rPr>
                <a:t>5. </a:t>
              </a:r>
              <a:r>
                <a:rPr kumimoji="0" lang="en-US" altLang="ko-KR" sz="2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HY견고딕" pitchFamily="18" charset="-127"/>
                  <a:cs typeface="한컴바탕" pitchFamily="18" charset="2"/>
                </a:rPr>
                <a:t>Father: Moon Kyung-yoo </a:t>
              </a:r>
              <a:r>
                <a:rPr lang="en-US" altLang="ko-KR" sz="20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  <a:ea typeface="HY목각파임B" pitchFamily="18" charset="-127"/>
                </a:rPr>
                <a:t>(</a:t>
              </a:r>
              <a:r>
                <a:rPr lang="ko-KR" altLang="en-US" sz="20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  <a:ea typeface="HY목각파임B" pitchFamily="18" charset="-127"/>
                </a:rPr>
                <a:t>慶裕</a:t>
              </a:r>
              <a:r>
                <a:rPr lang="en-US" altLang="ko-KR" sz="20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  <a:ea typeface="HY목각파임B" pitchFamily="18" charset="-127"/>
                </a:rPr>
                <a:t>:1893-1954)</a:t>
              </a:r>
              <a:r>
                <a:rPr kumimoji="0" lang="ko-KR" alt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HY견고딕" pitchFamily="18" charset="-127"/>
                  <a:cs typeface="한컴바탕" pitchFamily="18" charset="2"/>
                </a:rPr>
                <a:t> </a:t>
              </a:r>
              <a:r>
                <a:rPr kumimoji="0" lang="en-US" altLang="ko-KR" sz="20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HY견고딕" pitchFamily="18" charset="-127"/>
                  <a:cs typeface="한컴바탕" pitchFamily="18" charset="2"/>
                </a:rPr>
                <a:t>Choong-boo nim</a:t>
              </a:r>
              <a:endParaRPr kumimoji="0" lang="ko-KR" altLang="en-US" sz="2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HY견고딕" pitchFamily="18" charset="-127"/>
                <a:cs typeface="한컴바탕" pitchFamily="18" charset="2"/>
              </a:endParaRPr>
            </a:p>
          </p:txBody>
        </p:sp>
      </p:grpSp>
      <p:sp>
        <p:nvSpPr>
          <p:cNvPr id="24" name="모서리가 둥근 직사각형 23"/>
          <p:cNvSpPr/>
          <p:nvPr/>
        </p:nvSpPr>
        <p:spPr bwMode="auto">
          <a:xfrm>
            <a:off x="1187624" y="2924944"/>
            <a:ext cx="7272808" cy="3384376"/>
          </a:xfrm>
          <a:prstGeom prst="roundRect">
            <a:avLst/>
          </a:prstGeom>
          <a:solidFill>
            <a:schemeClr val="lt1">
              <a:alpha val="24000"/>
            </a:schemeClr>
          </a:solidFill>
          <a:ln w="28575" cap="rnd">
            <a:solidFill>
              <a:schemeClr val="bg1">
                <a:lumMod val="50000"/>
              </a:schemeClr>
            </a:solidFill>
            <a:prstDash val="sysDot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l">
              <a:lnSpc>
                <a:spcPct val="150000"/>
              </a:lnSpc>
              <a:defRPr/>
            </a:pPr>
            <a:r>
              <a:rPr kumimoji="0" lang="en-US" altLang="ko-KR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뫼비우스 Bold" pitchFamily="2" charset="-127"/>
              </a:rPr>
              <a:t> ‘My son who will become great in</a:t>
            </a:r>
            <a:r>
              <a:rPr kumimoji="0" lang="ko-KR" alt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뫼비우스 Bold" pitchFamily="2" charset="-127"/>
              </a:rPr>
              <a:t> </a:t>
            </a:r>
            <a:r>
              <a:rPr kumimoji="0" lang="en-US" altLang="ko-KR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뫼비우스 Bold" pitchFamily="2" charset="-127"/>
              </a:rPr>
              <a:t>this world.’</a:t>
            </a:r>
            <a:endParaRPr kumimoji="0" lang="en-US" altLang="ko-KR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뫼비우스 Bold" pitchFamily="2" charset="-127"/>
            </a:endParaRPr>
          </a:p>
          <a:p>
            <a:pPr marL="263525" indent="-263525" algn="l" fontAlgn="auto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l"/>
              <a:defRPr/>
            </a:pPr>
            <a:r>
              <a:rPr lang="en-US" altLang="ko-K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HY헤드라인M" pitchFamily="18" charset="-127"/>
              </a:rPr>
              <a:t>Thoughtful person and a man with few words</a:t>
            </a:r>
            <a:r>
              <a:rPr kumimoji="0" lang="ko-KR" alt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HY헤드라인M" pitchFamily="18" charset="-127"/>
              </a:rPr>
              <a:t> </a:t>
            </a:r>
            <a:endParaRPr kumimoji="0" lang="en-US" altLang="ko-KR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HY헤드라인M" pitchFamily="18" charset="-127"/>
            </a:endParaRPr>
          </a:p>
          <a:p>
            <a:pPr marL="263525" indent="-263525" algn="l" fontAlgn="auto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defRPr/>
            </a:pPr>
            <a:r>
              <a:rPr kumimoji="0" lang="en-US" altLang="ko-K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HY헤드라인M" pitchFamily="18" charset="-127"/>
              </a:rPr>
              <a:t>	</a:t>
            </a:r>
            <a:r>
              <a:rPr lang="en-US" altLang="ko-K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HY헤드라인M" pitchFamily="18" charset="-127"/>
              </a:rPr>
              <a:t>(High Priest Zachariah lost his voice after Jesus was conceived.)</a:t>
            </a:r>
            <a:endParaRPr kumimoji="0" lang="en-US" altLang="ko-KR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HY헤드라인M" pitchFamily="18" charset="-127"/>
            </a:endParaRPr>
          </a:p>
          <a:p>
            <a:pPr marL="263525" indent="-263525" algn="l" fontAlgn="auto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l"/>
              <a:defRPr/>
            </a:pPr>
            <a:r>
              <a:rPr kumimoji="0" lang="en-US" altLang="ko-K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HY헤드라인M" pitchFamily="18" charset="-127"/>
              </a:rPr>
              <a:t>Memorized the lyrics from a four-hundred-page hymn.</a:t>
            </a:r>
            <a:endParaRPr kumimoji="0" lang="en-US" altLang="ko-KR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gray">
          <a:xfrm>
            <a:off x="384571" y="1274465"/>
            <a:ext cx="7643813" cy="57035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FFFF">
                  <a:alpha val="59999"/>
                </a:srgbClr>
              </a:gs>
              <a:gs pos="100000">
                <a:srgbClr val="B7E7FF"/>
              </a:gs>
            </a:gsLst>
            <a:lin ang="0" scaled="1"/>
          </a:gradFill>
          <a:ln w="28575" algn="ctr">
            <a:noFill/>
            <a:round/>
            <a:headEnd/>
            <a:tailEnd/>
          </a:ln>
        </p:spPr>
        <p:txBody>
          <a:bodyPr wrap="none" anchor="ctr">
            <a:noAutofit/>
          </a:bodyPr>
          <a:lstStyle/>
          <a:p>
            <a:pPr marL="457200" indent="-457200" algn="l">
              <a:buFont typeface="+mj-lt"/>
              <a:buAutoNum type="alphaUcPeriod" startAt="2"/>
              <a:defRPr/>
            </a:pPr>
            <a:r>
              <a:rPr kumimoji="0" lang="en-US" altLang="ko-KR" sz="2400" dirty="0" smtClean="0">
                <a:solidFill>
                  <a:srgbClr val="002060"/>
                </a:solidFill>
                <a:latin typeface="Calibri" pitchFamily="34" charset="0"/>
                <a:ea typeface="HY헤드라인M" pitchFamily="18" charset="-127"/>
              </a:rPr>
              <a:t>Indication and Prophecies concerning </a:t>
            </a:r>
            <a:r>
              <a:rPr kumimoji="0" lang="en-US" altLang="ko-KR" sz="2400" i="1" dirty="0" smtClean="0">
                <a:solidFill>
                  <a:srgbClr val="002060"/>
                </a:solidFill>
                <a:latin typeface="Calibri" pitchFamily="34" charset="0"/>
                <a:ea typeface="HY헤드라인M" pitchFamily="18" charset="-127"/>
              </a:rPr>
              <a:t>Nampyeong</a:t>
            </a:r>
          </a:p>
          <a:p>
            <a:pPr marL="457200" indent="-457200" algn="l">
              <a:defRPr/>
            </a:pPr>
            <a:r>
              <a:rPr kumimoji="0" lang="en-US" altLang="ko-KR" sz="2400" dirty="0" smtClean="0">
                <a:solidFill>
                  <a:srgbClr val="002060"/>
                </a:solidFill>
                <a:latin typeface="Calibri" pitchFamily="34" charset="0"/>
                <a:ea typeface="HY헤드라인M" pitchFamily="18" charset="-127"/>
              </a:rPr>
              <a:t>	Moon Clan prepared by Heaven</a:t>
            </a:r>
            <a:endParaRPr kumimoji="0" lang="en-US" altLang="ko-KR" sz="2400" dirty="0">
              <a:solidFill>
                <a:srgbClr val="002060"/>
              </a:solidFill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395536" y="476672"/>
            <a:ext cx="5949280" cy="600075"/>
          </a:xfrm>
          <a:prstGeom prst="rect">
            <a:avLst/>
          </a:prstGeom>
        </p:spPr>
        <p:txBody>
          <a:bodyPr anchor="ctr"/>
          <a:lstStyle/>
          <a:p>
            <a:pPr algn="l" fontAlgn="auto">
              <a:spcAft>
                <a:spcPts val="0"/>
              </a:spcAft>
              <a:defRPr/>
            </a:pPr>
            <a:r>
              <a:rPr kumimoji="0" lang="en-US" altLang="ko-KR" sz="3600" dirty="0" smtClean="0">
                <a:latin typeface="Calibri" pitchFamily="34" charset="0"/>
                <a:ea typeface="HY견고딕" pitchFamily="18" charset="-127"/>
              </a:rPr>
              <a:t>III</a:t>
            </a:r>
            <a:r>
              <a:rPr kumimoji="0" lang="en-US" altLang="ko-KR" sz="3600" dirty="0" smtClean="0">
                <a:latin typeface="Calibri" pitchFamily="34" charset="0"/>
                <a:ea typeface="HY견고딕" pitchFamily="18" charset="-127"/>
                <a:cs typeface="+mj-cs"/>
              </a:rPr>
              <a:t>. True Father's Birth</a:t>
            </a:r>
            <a:endParaRPr kumimoji="0" lang="ko-KR" altLang="en-US" sz="3600" dirty="0">
              <a:latin typeface="Calibri" pitchFamily="34" charset="0"/>
              <a:ea typeface="HY견고딕" pitchFamily="18" charset="-127"/>
              <a:cs typeface="+mj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3"/>
          <p:cNvGrpSpPr>
            <a:grpSpLocks/>
          </p:cNvGrpSpPr>
          <p:nvPr/>
        </p:nvGrpSpPr>
        <p:grpSpPr bwMode="auto">
          <a:xfrm>
            <a:off x="971600" y="1915613"/>
            <a:ext cx="8135689" cy="837707"/>
            <a:chOff x="230839" y="3022669"/>
            <a:chExt cx="9863224" cy="817733"/>
          </a:xfrm>
        </p:grpSpPr>
        <p:sp>
          <p:nvSpPr>
            <p:cNvPr id="14" name="AutoShape 5"/>
            <p:cNvSpPr>
              <a:spLocks noChangeArrowheads="1"/>
            </p:cNvSpPr>
            <p:nvPr/>
          </p:nvSpPr>
          <p:spPr bwMode="gray">
            <a:xfrm flipH="1">
              <a:off x="230839" y="3022669"/>
              <a:ext cx="8132996" cy="633806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2">
                    <a:lumMod val="60000"/>
                    <a:lumOff val="40000"/>
                    <a:alpha val="0"/>
                  </a:schemeClr>
                </a:gs>
                <a:gs pos="100000">
                  <a:schemeClr val="bg1">
                    <a:lumMod val="95000"/>
                  </a:schemeClr>
                </a:gs>
                <a:gs pos="0">
                  <a:srgbClr val="3659EC">
                    <a:gamma/>
                    <a:shade val="46275"/>
                    <a:invGamma/>
                    <a:alpha val="0"/>
                  </a:srgbClr>
                </a:gs>
              </a:gsLst>
              <a:lin ang="0" scaled="1"/>
              <a:tileRect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굴림" pitchFamily="50" charset="-127"/>
              </a:endParaRPr>
            </a:p>
          </p:txBody>
        </p:sp>
        <p:sp>
          <p:nvSpPr>
            <p:cNvPr id="15" name="Text Box 11"/>
            <p:cNvSpPr txBox="1">
              <a:spLocks noChangeArrowheads="1"/>
            </p:cNvSpPr>
            <p:nvPr/>
          </p:nvSpPr>
          <p:spPr bwMode="gray">
            <a:xfrm>
              <a:off x="357684" y="3089307"/>
              <a:ext cx="9736379" cy="75109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schemeClr val="bg1">
                  <a:alpha val="40000"/>
                </a:schemeClr>
              </a:outerShdw>
            </a:effectLst>
          </p:spPr>
          <p:txBody>
            <a:bodyPr wrap="square">
              <a:spAutoFit/>
            </a:bodyPr>
            <a:lstStyle/>
            <a:p>
              <a:pPr marL="457200" indent="-457200" algn="l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 startAt="6"/>
                <a:defRPr/>
              </a:pPr>
              <a:r>
                <a:rPr kumimoji="0" lang="en-US" altLang="ko-KR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HY견고딕" pitchFamily="18" charset="-127"/>
                  <a:cs typeface="한컴바탕" pitchFamily="18" charset="2"/>
                </a:rPr>
                <a:t>Mother: Kim Kyung-gye </a:t>
              </a:r>
              <a:r>
                <a:rPr lang="en-US" altLang="ko-KR" sz="24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  <a:ea typeface="HY헤드라인M" pitchFamily="18" charset="-127"/>
                </a:rPr>
                <a:t>(</a:t>
              </a:r>
              <a:r>
                <a:rPr lang="ko-KR" altLang="en-US" sz="24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  <a:ea typeface="HY헤드라인M" pitchFamily="18" charset="-127"/>
                </a:rPr>
                <a:t>金慶繼</a:t>
              </a:r>
              <a:r>
                <a:rPr lang="en-US" altLang="ko-KR" sz="24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  <a:ea typeface="HY헤드라인M" pitchFamily="18" charset="-127"/>
                </a:rPr>
                <a:t>:1888-1968</a:t>
              </a:r>
              <a:r>
                <a:rPr lang="en-US" altLang="ko-KR" sz="24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  <a:ea typeface="HY헤드라인M" pitchFamily="18" charset="-127"/>
                </a:rPr>
                <a:t>)</a:t>
              </a:r>
              <a:r>
                <a:rPr kumimoji="0" lang="en-US" altLang="ko-KR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HY견고딕" pitchFamily="18" charset="-127"/>
                  <a:cs typeface="한컴바탕" pitchFamily="18" charset="2"/>
                </a:rPr>
                <a:t> </a:t>
              </a:r>
              <a:br>
                <a:rPr kumimoji="0" lang="en-US" altLang="ko-KR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HY견고딕" pitchFamily="18" charset="-127"/>
                  <a:cs typeface="한컴바탕" pitchFamily="18" charset="2"/>
                </a:rPr>
              </a:br>
              <a:r>
                <a:rPr kumimoji="0" lang="en-US" altLang="ko-KR" sz="20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HY견고딕" pitchFamily="18" charset="-127"/>
                  <a:cs typeface="한컴바탕" pitchFamily="18" charset="2"/>
                </a:rPr>
                <a:t>Choong-mo nim (Loyal Mother)</a:t>
              </a:r>
              <a:endParaRPr kumimoji="0" lang="ko-KR" alt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HY견고딕" pitchFamily="18" charset="-127"/>
                <a:cs typeface="한컴바탕" pitchFamily="18" charset="2"/>
              </a:endParaRPr>
            </a:p>
          </p:txBody>
        </p:sp>
      </p:grpSp>
      <p:sp>
        <p:nvSpPr>
          <p:cNvPr id="24" name="모서리가 둥근 직사각형 23"/>
          <p:cNvSpPr/>
          <p:nvPr/>
        </p:nvSpPr>
        <p:spPr bwMode="auto">
          <a:xfrm>
            <a:off x="2268539" y="2780854"/>
            <a:ext cx="6335910" cy="3672482"/>
          </a:xfrm>
          <a:prstGeom prst="roundRect">
            <a:avLst/>
          </a:prstGeom>
          <a:solidFill>
            <a:schemeClr val="lt1">
              <a:alpha val="24000"/>
            </a:schemeClr>
          </a:solidFill>
          <a:ln w="28575" cap="rnd">
            <a:solidFill>
              <a:schemeClr val="bg1">
                <a:lumMod val="50000"/>
              </a:schemeClr>
            </a:solidFill>
            <a:prstDash val="sysDot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263525" indent="-263525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l"/>
              <a:defRPr/>
            </a:pPr>
            <a:r>
              <a:rPr kumimoji="0" lang="en-US" altLang="ko-KR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HY헤드라인M" pitchFamily="18" charset="-127"/>
              </a:rPr>
              <a:t>Comes from the traditional </a:t>
            </a:r>
            <a:r>
              <a:rPr kumimoji="0" lang="en-US" altLang="ko-KR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HY헤드라인M" pitchFamily="18" charset="-127"/>
              </a:rPr>
              <a:t>Yeonan</a:t>
            </a:r>
            <a:r>
              <a:rPr kumimoji="0" lang="en-US" altLang="ko-KR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HY헤드라인M" pitchFamily="18" charset="-127"/>
              </a:rPr>
              <a:t> Kim clan</a:t>
            </a:r>
            <a:endParaRPr kumimoji="0" lang="en-US" altLang="ko-KR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HY헤드라인M" pitchFamily="18" charset="-127"/>
            </a:endParaRPr>
          </a:p>
          <a:p>
            <a:pPr marL="263525" indent="-263525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l"/>
              <a:defRPr/>
            </a:pPr>
            <a:r>
              <a:rPr kumimoji="0" lang="en-US" altLang="ko-KR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HY헤드라인M" pitchFamily="18" charset="-127"/>
              </a:rPr>
              <a:t>Brought servants with her when she was married</a:t>
            </a:r>
          </a:p>
          <a:p>
            <a:pPr marL="263525" indent="-263525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l"/>
              <a:defRPr/>
            </a:pPr>
            <a:r>
              <a:rPr kumimoji="0" lang="en-US" altLang="ko-KR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HY헤드라인M" pitchFamily="18" charset="-127"/>
              </a:rPr>
              <a:t>Tall in height and very strong</a:t>
            </a:r>
          </a:p>
          <a:p>
            <a:pPr marL="263525" indent="-263525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l"/>
              <a:defRPr/>
            </a:pPr>
            <a:r>
              <a:rPr kumimoji="0" lang="en-US" altLang="ko-KR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HY헤드라인M" pitchFamily="18" charset="-127"/>
              </a:rPr>
              <a:t>Gave birth to 13 children; raised 8 </a:t>
            </a:r>
          </a:p>
          <a:p>
            <a:pPr marL="263525" indent="-263525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l"/>
              <a:defRPr/>
            </a:pPr>
            <a:r>
              <a:rPr kumimoji="0" lang="en-US" altLang="ko-KR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HY헤드라인M" pitchFamily="18" charset="-127"/>
              </a:rPr>
              <a:t>Had special affection for True Father</a:t>
            </a:r>
            <a:endParaRPr kumimoji="0" lang="en-US" altLang="ko-KR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HY헤드라인M" pitchFamily="18" charset="-127"/>
            </a:endParaRPr>
          </a:p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defRPr/>
            </a:pPr>
            <a:r>
              <a:rPr lang="en-US" altLang="ko-KR" sz="2000" dirty="0" smtClean="0">
                <a:solidFill>
                  <a:srgbClr val="C00000"/>
                </a:solidFill>
                <a:latin typeface="Calibri" pitchFamily="34" charset="0"/>
                <a:ea typeface="뫼비우스 Bold" pitchFamily="2" charset="-127"/>
              </a:rPr>
              <a:t>* Fulfilled her responsibility in preparing True Father’s 1</a:t>
            </a:r>
            <a:r>
              <a:rPr lang="en-US" altLang="ko-KR" sz="2000" baseline="30000" dirty="0" smtClean="0">
                <a:solidFill>
                  <a:srgbClr val="C00000"/>
                </a:solidFill>
                <a:latin typeface="Calibri" pitchFamily="34" charset="0"/>
                <a:ea typeface="뫼비우스 Bold" pitchFamily="2" charset="-127"/>
              </a:rPr>
              <a:t>st</a:t>
            </a:r>
            <a:r>
              <a:rPr lang="en-US" altLang="ko-KR" sz="2000" dirty="0" smtClean="0">
                <a:solidFill>
                  <a:srgbClr val="C00000"/>
                </a:solidFill>
                <a:latin typeface="Calibri" pitchFamily="34" charset="0"/>
                <a:ea typeface="뫼비우스 Bold" pitchFamily="2" charset="-127"/>
              </a:rPr>
              <a:t> marriage </a:t>
            </a:r>
            <a:r>
              <a:rPr lang="en-US" altLang="ko-KR" sz="2000" dirty="0" smtClean="0">
                <a:latin typeface="Calibri" pitchFamily="34" charset="0"/>
                <a:ea typeface="뫼비우스 Bold" pitchFamily="2" charset="-127"/>
              </a:rPr>
              <a:t>(</a:t>
            </a:r>
            <a:r>
              <a:rPr lang="en-US" altLang="ko-KR" sz="2000" dirty="0">
                <a:latin typeface="Calibri" pitchFamily="34" charset="0"/>
                <a:ea typeface="뫼비우스 Bold" pitchFamily="2" charset="-127"/>
              </a:rPr>
              <a:t>186:310, </a:t>
            </a:r>
            <a:r>
              <a:rPr lang="en-US" altLang="ko-KR" sz="2000" dirty="0" smtClean="0">
                <a:latin typeface="Calibri" pitchFamily="34" charset="0"/>
                <a:ea typeface="뫼비우스 Bold" pitchFamily="2" charset="-127"/>
              </a:rPr>
              <a:t>February 6, 1989)</a:t>
            </a:r>
            <a:endParaRPr kumimoji="0" lang="en-US" altLang="ko-KR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HY헤드라인M" pitchFamily="18" charset="-127"/>
            </a:endParaRPr>
          </a:p>
        </p:txBody>
      </p:sp>
      <p:pic>
        <p:nvPicPr>
          <p:cNvPr id="9" name="Picture 1" descr="C:\Users\황보군\Desktop\img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2936"/>
            <a:ext cx="2232248" cy="26642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AutoShape 8"/>
          <p:cNvSpPr>
            <a:spLocks noChangeArrowheads="1"/>
          </p:cNvSpPr>
          <p:nvPr/>
        </p:nvSpPr>
        <p:spPr bwMode="gray">
          <a:xfrm>
            <a:off x="384571" y="1274465"/>
            <a:ext cx="7643813" cy="57035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FFFF">
                  <a:alpha val="59999"/>
                </a:srgbClr>
              </a:gs>
              <a:gs pos="100000">
                <a:srgbClr val="B7E7FF"/>
              </a:gs>
            </a:gsLst>
            <a:lin ang="0" scaled="1"/>
          </a:gradFill>
          <a:ln w="28575" algn="ctr">
            <a:noFill/>
            <a:round/>
            <a:headEnd/>
            <a:tailEnd/>
          </a:ln>
        </p:spPr>
        <p:txBody>
          <a:bodyPr wrap="none" anchor="ctr">
            <a:noAutofit/>
          </a:bodyPr>
          <a:lstStyle/>
          <a:p>
            <a:pPr marL="457200" indent="-457200" algn="l">
              <a:buFont typeface="+mj-lt"/>
              <a:buAutoNum type="alphaUcPeriod" startAt="2"/>
              <a:defRPr/>
            </a:pPr>
            <a:r>
              <a:rPr kumimoji="0" lang="en-US" altLang="ko-KR" sz="2400" dirty="0" smtClean="0">
                <a:solidFill>
                  <a:srgbClr val="002060"/>
                </a:solidFill>
                <a:latin typeface="Calibri" pitchFamily="34" charset="0"/>
                <a:ea typeface="HY헤드라인M" pitchFamily="18" charset="-127"/>
              </a:rPr>
              <a:t>Indication and Prophecies concerning </a:t>
            </a:r>
            <a:r>
              <a:rPr kumimoji="0" lang="en-US" altLang="ko-KR" sz="2400" i="1" dirty="0" smtClean="0">
                <a:solidFill>
                  <a:srgbClr val="002060"/>
                </a:solidFill>
                <a:latin typeface="Calibri" pitchFamily="34" charset="0"/>
                <a:ea typeface="HY헤드라인M" pitchFamily="18" charset="-127"/>
              </a:rPr>
              <a:t>Nampyeong</a:t>
            </a:r>
          </a:p>
          <a:p>
            <a:pPr marL="457200" indent="-457200" algn="l">
              <a:defRPr/>
            </a:pPr>
            <a:r>
              <a:rPr kumimoji="0" lang="en-US" altLang="ko-KR" sz="2400" dirty="0" smtClean="0">
                <a:solidFill>
                  <a:srgbClr val="002060"/>
                </a:solidFill>
                <a:latin typeface="Calibri" pitchFamily="34" charset="0"/>
                <a:ea typeface="HY헤드라인M" pitchFamily="18" charset="-127"/>
              </a:rPr>
              <a:t>	Moon Clan prepared by Heaven</a:t>
            </a:r>
            <a:endParaRPr kumimoji="0" lang="en-US" altLang="ko-KR" sz="2400" dirty="0">
              <a:solidFill>
                <a:srgbClr val="002060"/>
              </a:solidFill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395536" y="476672"/>
            <a:ext cx="5949280" cy="600075"/>
          </a:xfrm>
          <a:prstGeom prst="rect">
            <a:avLst/>
          </a:prstGeom>
        </p:spPr>
        <p:txBody>
          <a:bodyPr anchor="ctr"/>
          <a:lstStyle/>
          <a:p>
            <a:pPr algn="l" fontAlgn="auto">
              <a:spcAft>
                <a:spcPts val="0"/>
              </a:spcAft>
              <a:defRPr/>
            </a:pPr>
            <a:r>
              <a:rPr kumimoji="0" lang="en-US" altLang="ko-KR" sz="3600" dirty="0" smtClean="0">
                <a:latin typeface="Calibri" pitchFamily="34" charset="0"/>
                <a:ea typeface="HY견고딕" pitchFamily="18" charset="-127"/>
              </a:rPr>
              <a:t>III</a:t>
            </a:r>
            <a:r>
              <a:rPr kumimoji="0" lang="en-US" altLang="ko-KR" sz="3600" dirty="0" smtClean="0">
                <a:latin typeface="Calibri" pitchFamily="34" charset="0"/>
                <a:ea typeface="HY견고딕" pitchFamily="18" charset="-127"/>
                <a:cs typeface="+mj-cs"/>
              </a:rPr>
              <a:t>. True Father's Birth</a:t>
            </a:r>
            <a:endParaRPr kumimoji="0" lang="ko-KR" altLang="en-US" sz="3600" dirty="0">
              <a:latin typeface="Calibri" pitchFamily="34" charset="0"/>
              <a:ea typeface="HY견고딕" pitchFamily="18" charset="-127"/>
              <a:cs typeface="+mj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부제목 2"/>
          <p:cNvSpPr txBox="1">
            <a:spLocks/>
          </p:cNvSpPr>
          <p:nvPr/>
        </p:nvSpPr>
        <p:spPr bwMode="auto">
          <a:xfrm>
            <a:off x="971600" y="1268760"/>
            <a:ext cx="7776864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spcBef>
                <a:spcPct val="20000"/>
              </a:spcBef>
              <a:defRPr/>
            </a:pPr>
            <a:r>
              <a:rPr kumimoji="0" lang="en-US" altLang="ko-KR" sz="2400" dirty="0" smtClean="0">
                <a:latin typeface="Calibri" pitchFamily="34" charset="0"/>
                <a:ea typeface="HY헤드라인M" pitchFamily="18" charset="-127"/>
              </a:rPr>
              <a:t>Served 10 years on the HSAUWC History Compilation Committee in Korea.</a:t>
            </a:r>
          </a:p>
          <a:p>
            <a:pPr algn="l" eaLnBrk="0" hangingPunct="0">
              <a:spcBef>
                <a:spcPct val="20000"/>
              </a:spcBef>
              <a:defRPr/>
            </a:pPr>
            <a:r>
              <a:rPr kumimoji="0" lang="en-US" altLang="ko-KR" sz="2400" dirty="0" smtClean="0">
                <a:latin typeface="Calibri" pitchFamily="34" charset="0"/>
                <a:ea typeface="HY헤드라인M" pitchFamily="18" charset="-127"/>
              </a:rPr>
              <a:t>Served 24 years in the ministry and public mission in Korea.</a:t>
            </a:r>
          </a:p>
          <a:p>
            <a:pPr algn="l" eaLnBrk="0" hangingPunct="0">
              <a:spcBef>
                <a:spcPct val="20000"/>
              </a:spcBef>
              <a:defRPr/>
            </a:pPr>
            <a:r>
              <a:rPr kumimoji="0" lang="en-US" altLang="ko-KR" sz="2400" dirty="0" smtClean="0">
                <a:latin typeface="Calibri" pitchFamily="34" charset="0"/>
                <a:ea typeface="HY헤드라인M" pitchFamily="18" charset="-127"/>
              </a:rPr>
              <a:t>Served as Block Leader of Seoul 1, W-CARP Korea.</a:t>
            </a:r>
          </a:p>
          <a:p>
            <a:pPr algn="l" eaLnBrk="0" hangingPunct="0">
              <a:spcBef>
                <a:spcPct val="20000"/>
              </a:spcBef>
              <a:defRPr/>
            </a:pPr>
            <a:r>
              <a:rPr kumimoji="0" lang="en-US" altLang="ko-KR" sz="2400" dirty="0" smtClean="0">
                <a:latin typeface="Calibri" pitchFamily="34" charset="0"/>
                <a:ea typeface="HY헤드라인M" pitchFamily="18" charset="-127"/>
              </a:rPr>
              <a:t>Served as Director of </a:t>
            </a:r>
            <a:r>
              <a:rPr kumimoji="0" lang="en-US" altLang="ko-KR" sz="2400" i="1" dirty="0" smtClean="0">
                <a:latin typeface="Calibri" pitchFamily="34" charset="0"/>
                <a:ea typeface="HY헤드라인M" pitchFamily="18" charset="-127"/>
              </a:rPr>
              <a:t>Yu-cheon-gung</a:t>
            </a:r>
            <a:r>
              <a:rPr kumimoji="0" lang="en-US" altLang="ko-KR" sz="2400" dirty="0" smtClean="0">
                <a:latin typeface="Calibri" pitchFamily="34" charset="0"/>
                <a:ea typeface="HY헤드라인M" pitchFamily="18" charset="-127"/>
              </a:rPr>
              <a:t> in Korea.</a:t>
            </a:r>
          </a:p>
          <a:p>
            <a:pPr algn="l" eaLnBrk="0" hangingPunct="0">
              <a:spcBef>
                <a:spcPct val="20000"/>
              </a:spcBef>
              <a:defRPr/>
            </a:pPr>
            <a:r>
              <a:rPr kumimoji="0" lang="en-US" altLang="ko-KR" sz="2400" dirty="0" smtClean="0">
                <a:latin typeface="Calibri" pitchFamily="34" charset="0"/>
                <a:ea typeface="HY헤드라인M" pitchFamily="18" charset="-127"/>
              </a:rPr>
              <a:t>Served as Director of Mission Dept., Korea Headquarters.</a:t>
            </a:r>
          </a:p>
          <a:p>
            <a:pPr algn="l" eaLnBrk="0" hangingPunct="0">
              <a:spcBef>
                <a:spcPct val="20000"/>
              </a:spcBef>
              <a:defRPr/>
            </a:pPr>
            <a:r>
              <a:rPr kumimoji="0" lang="en-US" altLang="ko-KR" sz="2400" dirty="0" smtClean="0">
                <a:latin typeface="Calibri" pitchFamily="34" charset="0"/>
                <a:ea typeface="HY헤드라인M" pitchFamily="18" charset="-127"/>
              </a:rPr>
              <a:t>Director of </a:t>
            </a:r>
            <a:r>
              <a:rPr kumimoji="0" lang="en-US" altLang="ko-KR" sz="2400" i="1" dirty="0" smtClean="0">
                <a:latin typeface="Calibri" pitchFamily="34" charset="0"/>
                <a:ea typeface="HY헤드라인M" pitchFamily="18" charset="-127"/>
              </a:rPr>
              <a:t>Hanwoori</a:t>
            </a:r>
            <a:r>
              <a:rPr kumimoji="0" lang="en-US" altLang="ko-KR" sz="2400" dirty="0" smtClean="0">
                <a:latin typeface="Calibri" pitchFamily="34" charset="0"/>
                <a:ea typeface="HY헤드라인M" pitchFamily="18" charset="-127"/>
              </a:rPr>
              <a:t> Counseling Institute / counselor, welfare practitioner.</a:t>
            </a:r>
          </a:p>
          <a:p>
            <a:pPr algn="l" eaLnBrk="0" hangingPunct="0">
              <a:spcBef>
                <a:spcPct val="20000"/>
              </a:spcBef>
              <a:defRPr/>
            </a:pPr>
            <a:r>
              <a:rPr kumimoji="0" lang="en-US" altLang="ko-KR" sz="2400" dirty="0" smtClean="0">
                <a:latin typeface="Calibri" pitchFamily="34" charset="0"/>
                <a:ea typeface="HY헤드라인M" pitchFamily="18" charset="-127"/>
              </a:rPr>
              <a:t>Board director of </a:t>
            </a:r>
            <a:r>
              <a:rPr kumimoji="0" lang="en-US" altLang="ko-KR" sz="2400" i="1" dirty="0" smtClean="0">
                <a:latin typeface="Calibri" pitchFamily="34" charset="0"/>
                <a:ea typeface="HY헤드라인M" pitchFamily="18" charset="-127"/>
              </a:rPr>
              <a:t>Silver Village </a:t>
            </a:r>
            <a:r>
              <a:rPr kumimoji="0" lang="en-US" altLang="ko-KR" sz="2400" dirty="0" smtClean="0">
                <a:latin typeface="Calibri" pitchFamily="34" charset="0"/>
                <a:ea typeface="HY헤드라인M" pitchFamily="18" charset="-127"/>
              </a:rPr>
              <a:t>(a welfare corporation) and Peace Education Institution, Inc.</a:t>
            </a:r>
          </a:p>
          <a:p>
            <a:pPr algn="l" eaLnBrk="0" hangingPunct="0">
              <a:spcBef>
                <a:spcPct val="20000"/>
              </a:spcBef>
              <a:defRPr/>
            </a:pPr>
            <a:r>
              <a:rPr kumimoji="0" lang="en-US" altLang="ko-KR" sz="2400" dirty="0" smtClean="0">
                <a:latin typeface="Calibri" pitchFamily="34" charset="0"/>
                <a:ea typeface="HY헤드라인M" pitchFamily="18" charset="-127"/>
              </a:rPr>
              <a:t>Author of </a:t>
            </a:r>
            <a:r>
              <a:rPr kumimoji="0" lang="en-US" altLang="ko-KR" sz="2400" i="1" dirty="0" smtClean="0">
                <a:latin typeface="Calibri" pitchFamily="34" charset="0"/>
                <a:ea typeface="HY헤드라인M" pitchFamily="18" charset="-127"/>
              </a:rPr>
              <a:t>Say that you lived for the sake of others</a:t>
            </a:r>
            <a:r>
              <a:rPr kumimoji="0" lang="en-US" altLang="ko-KR" sz="2400" dirty="0" smtClean="0">
                <a:latin typeface="Calibri" pitchFamily="34" charset="0"/>
                <a:ea typeface="HY헤드라인M" pitchFamily="18" charset="-127"/>
              </a:rPr>
              <a:t> and other books.</a:t>
            </a:r>
            <a:endParaRPr kumimoji="0" lang="ko-KR" altLang="en-US" sz="2400" dirty="0"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1680" y="416858"/>
            <a:ext cx="576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altLang="ko-KR" sz="4000" dirty="0" smtClean="0">
                <a:latin typeface="Calibri" pitchFamily="34" charset="0"/>
                <a:ea typeface="HY헤드라인M" pitchFamily="18" charset="-127"/>
              </a:rPr>
              <a:t>“Bio of Rev. Jin Hun Yong”</a:t>
            </a:r>
            <a:endParaRPr lang="ko-KR" altLang="en-US" sz="4000" dirty="0">
              <a:latin typeface="Calibri" pitchFamily="34" charset="0"/>
              <a:ea typeface="HY헤드라인M" pitchFamily="18" charset="-127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3"/>
          <p:cNvGrpSpPr>
            <a:grpSpLocks/>
          </p:cNvGrpSpPr>
          <p:nvPr/>
        </p:nvGrpSpPr>
        <p:grpSpPr bwMode="auto">
          <a:xfrm>
            <a:off x="899592" y="1916833"/>
            <a:ext cx="7848872" cy="642937"/>
            <a:chOff x="1493838" y="3214690"/>
            <a:chExt cx="15549206" cy="571500"/>
          </a:xfrm>
        </p:grpSpPr>
        <p:sp>
          <p:nvSpPr>
            <p:cNvPr id="14" name="AutoShape 5"/>
            <p:cNvSpPr>
              <a:spLocks noChangeArrowheads="1"/>
            </p:cNvSpPr>
            <p:nvPr/>
          </p:nvSpPr>
          <p:spPr bwMode="gray">
            <a:xfrm flipH="1">
              <a:off x="1493838" y="3214690"/>
              <a:ext cx="7422452" cy="5715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2">
                    <a:lumMod val="60000"/>
                    <a:lumOff val="40000"/>
                    <a:alpha val="0"/>
                  </a:schemeClr>
                </a:gs>
                <a:gs pos="100000">
                  <a:schemeClr val="bg1">
                    <a:lumMod val="95000"/>
                  </a:schemeClr>
                </a:gs>
                <a:gs pos="0">
                  <a:srgbClr val="3659EC">
                    <a:gamma/>
                    <a:shade val="46275"/>
                    <a:invGamma/>
                    <a:alpha val="0"/>
                  </a:srgbClr>
                </a:gs>
              </a:gsLst>
              <a:lin ang="0" scaled="1"/>
              <a:tileRect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dirty="0">
                <a:solidFill>
                  <a:srgbClr val="FFFFFF"/>
                </a:solidFill>
                <a:latin typeface="Calibri" pitchFamily="34" charset="0"/>
                <a:ea typeface="굴림" pitchFamily="50" charset="-127"/>
              </a:endParaRPr>
            </a:p>
          </p:txBody>
        </p:sp>
        <p:sp>
          <p:nvSpPr>
            <p:cNvPr id="15" name="Text Box 11"/>
            <p:cNvSpPr txBox="1">
              <a:spLocks noChangeArrowheads="1"/>
            </p:cNvSpPr>
            <p:nvPr/>
          </p:nvSpPr>
          <p:spPr bwMode="gray">
            <a:xfrm>
              <a:off x="1784668" y="3286654"/>
              <a:ext cx="15258376" cy="41036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schemeClr val="bg1">
                  <a:alpha val="40000"/>
                </a:schemeClr>
              </a:outerShdw>
            </a:effectLst>
          </p:spPr>
          <p:txBody>
            <a:bodyPr wrap="squar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2400" dirty="0" smtClean="0">
                  <a:latin typeface="Calibri" pitchFamily="34" charset="0"/>
                  <a:ea typeface="HY견고딕" pitchFamily="18" charset="-127"/>
                  <a:cs typeface="한컴바탕" pitchFamily="18" charset="2"/>
                </a:rPr>
                <a:t>7. Elder brother: Moon Yong-</a:t>
              </a:r>
              <a:r>
                <a:rPr kumimoji="0" lang="en-US" altLang="ko-KR" sz="2400" dirty="0" err="1" smtClean="0">
                  <a:latin typeface="Calibri" pitchFamily="34" charset="0"/>
                  <a:ea typeface="HY견고딕" pitchFamily="18" charset="-127"/>
                  <a:cs typeface="한컴바탕" pitchFamily="18" charset="2"/>
                </a:rPr>
                <a:t>soo</a:t>
              </a:r>
              <a:r>
                <a:rPr kumimoji="0" lang="ko-KR" altLang="en-US" sz="2400" dirty="0" smtClean="0">
                  <a:latin typeface="Calibri" pitchFamily="34" charset="0"/>
                  <a:ea typeface="HY견고딕" pitchFamily="18" charset="-127"/>
                  <a:cs typeface="한컴바탕" pitchFamily="18" charset="2"/>
                </a:rPr>
                <a:t> </a:t>
              </a:r>
              <a:r>
                <a:rPr lang="en-US" altLang="ko-KR" sz="2400" dirty="0" smtClean="0">
                  <a:latin typeface="Calibri" pitchFamily="34" charset="0"/>
                  <a:ea typeface="HY헤드라인M" pitchFamily="18" charset="-127"/>
                </a:rPr>
                <a:t>(</a:t>
              </a:r>
              <a:r>
                <a:rPr lang="ko-KR" altLang="en-US" sz="2400" dirty="0">
                  <a:latin typeface="Calibri" pitchFamily="34" charset="0"/>
                  <a:ea typeface="HY헤드라인M" pitchFamily="18" charset="-127"/>
                </a:rPr>
                <a:t>龍壽</a:t>
              </a:r>
              <a:r>
                <a:rPr lang="en-US" altLang="ko-KR" sz="2400" dirty="0">
                  <a:latin typeface="Calibri" pitchFamily="34" charset="0"/>
                  <a:ea typeface="HY헤드라인M" pitchFamily="18" charset="-127"/>
                </a:rPr>
                <a:t>:1915-</a:t>
              </a:r>
              <a:r>
                <a:rPr lang="en-US" altLang="ko-KR" sz="2400" dirty="0" smtClean="0">
                  <a:latin typeface="Calibri" pitchFamily="34" charset="0"/>
                  <a:ea typeface="HY헤드라인M" pitchFamily="18" charset="-127"/>
                </a:rPr>
                <a:t>?) </a:t>
              </a:r>
              <a:r>
                <a:rPr lang="en-US" altLang="ko-KR" i="1" dirty="0" smtClean="0">
                  <a:latin typeface="Calibri" pitchFamily="34" charset="0"/>
                  <a:ea typeface="HY헤드라인M" pitchFamily="18" charset="-127"/>
                </a:rPr>
                <a:t>Dae-hyung nim</a:t>
              </a:r>
              <a:endParaRPr kumimoji="0" lang="ko-KR" altLang="en-US" sz="2400" i="1" dirty="0">
                <a:latin typeface="Calibri" pitchFamily="34" charset="0"/>
                <a:ea typeface="HY견고딕" pitchFamily="18" charset="-127"/>
                <a:cs typeface="한컴바탕" pitchFamily="18" charset="2"/>
              </a:endParaRPr>
            </a:p>
          </p:txBody>
        </p:sp>
      </p:grpSp>
      <p:sp>
        <p:nvSpPr>
          <p:cNvPr id="24" name="모서리가 둥근 직사각형 23"/>
          <p:cNvSpPr/>
          <p:nvPr/>
        </p:nvSpPr>
        <p:spPr bwMode="auto">
          <a:xfrm>
            <a:off x="1908175" y="2636912"/>
            <a:ext cx="6912297" cy="3600450"/>
          </a:xfrm>
          <a:prstGeom prst="roundRect">
            <a:avLst/>
          </a:prstGeom>
          <a:solidFill>
            <a:schemeClr val="lt1">
              <a:alpha val="24000"/>
            </a:schemeClr>
          </a:solidFill>
          <a:ln w="28575" cap="rnd">
            <a:solidFill>
              <a:schemeClr val="bg1">
                <a:lumMod val="50000"/>
              </a:schemeClr>
            </a:solidFill>
            <a:prstDash val="sysDot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263525" indent="-263525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l"/>
              <a:defRPr/>
            </a:pPr>
            <a:r>
              <a:rPr kumimoji="0" lang="en-US" altLang="ko-KR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HY헤드라인M" pitchFamily="18" charset="-127"/>
              </a:rPr>
              <a:t>Strong faith: Resolved all problems based on instructions from the spirit world</a:t>
            </a:r>
          </a:p>
          <a:p>
            <a:pPr marL="263525" indent="-263525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l"/>
              <a:defRPr/>
            </a:pPr>
            <a:r>
              <a:rPr kumimoji="0" lang="en-US" altLang="ko-KR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HY헤드라인M" pitchFamily="18" charset="-127"/>
              </a:rPr>
              <a:t>Knew ahead of time that Korea would be liberated and that the Korean War would break out</a:t>
            </a:r>
          </a:p>
          <a:p>
            <a:pPr marL="263525" indent="-263525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l"/>
              <a:defRPr/>
            </a:pPr>
            <a:r>
              <a:rPr kumimoji="0" lang="en-US" altLang="ko-KR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HY헤드라인M" pitchFamily="18" charset="-127"/>
              </a:rPr>
              <a:t>Perceived True Father, his younger brother, as a person harboring the greatest mission in history</a:t>
            </a:r>
          </a:p>
          <a:p>
            <a:pPr marL="263525" indent="-263525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l"/>
              <a:defRPr/>
            </a:pPr>
            <a:r>
              <a:rPr kumimoji="0" lang="en-US" altLang="ko-KR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뫼비우스 Bold" pitchFamily="2" charset="-127"/>
              </a:rPr>
              <a:t>Substantially restored the birthright of the eldest son</a:t>
            </a:r>
            <a:endParaRPr kumimoji="0" lang="en-US" altLang="ko-KR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뫼비우스 Bold" pitchFamily="2" charset="-127"/>
            </a:endParaRPr>
          </a:p>
        </p:txBody>
      </p:sp>
      <p:pic>
        <p:nvPicPr>
          <p:cNvPr id="9" name="Picture 1" descr="C:\Users\황보군\Desktop\img001-2.jpg"/>
          <p:cNvPicPr>
            <a:picLocks noChangeAspect="1" noChangeArrowheads="1"/>
          </p:cNvPicPr>
          <p:nvPr/>
        </p:nvPicPr>
        <p:blipFill>
          <a:blip r:embed="rId3" cstate="print"/>
          <a:srcRect l="7736" t="9756" r="9742" b="9756"/>
          <a:stretch>
            <a:fillRect/>
          </a:stretch>
        </p:blipFill>
        <p:spPr bwMode="auto">
          <a:xfrm>
            <a:off x="251520" y="2852936"/>
            <a:ext cx="1656184" cy="27363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AutoShape 8"/>
          <p:cNvSpPr>
            <a:spLocks noChangeArrowheads="1"/>
          </p:cNvSpPr>
          <p:nvPr/>
        </p:nvSpPr>
        <p:spPr bwMode="gray">
          <a:xfrm>
            <a:off x="384571" y="1274465"/>
            <a:ext cx="7643813" cy="57035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FFFF">
                  <a:alpha val="59999"/>
                </a:srgbClr>
              </a:gs>
              <a:gs pos="100000">
                <a:srgbClr val="B7E7FF"/>
              </a:gs>
            </a:gsLst>
            <a:lin ang="0" scaled="1"/>
          </a:gradFill>
          <a:ln w="28575" algn="ctr">
            <a:noFill/>
            <a:round/>
            <a:headEnd/>
            <a:tailEnd/>
          </a:ln>
        </p:spPr>
        <p:txBody>
          <a:bodyPr wrap="none" anchor="ctr">
            <a:noAutofit/>
          </a:bodyPr>
          <a:lstStyle/>
          <a:p>
            <a:pPr marL="457200" indent="-457200" algn="l">
              <a:buFont typeface="+mj-lt"/>
              <a:buAutoNum type="alphaUcPeriod" startAt="2"/>
              <a:defRPr/>
            </a:pPr>
            <a:r>
              <a:rPr kumimoji="0" lang="en-US" altLang="ko-KR" sz="2400" dirty="0" smtClean="0">
                <a:solidFill>
                  <a:srgbClr val="002060"/>
                </a:solidFill>
                <a:latin typeface="Calibri" pitchFamily="34" charset="0"/>
                <a:ea typeface="HY헤드라인M" pitchFamily="18" charset="-127"/>
              </a:rPr>
              <a:t>Indication and Prophecies concerning </a:t>
            </a:r>
            <a:r>
              <a:rPr kumimoji="0" lang="en-US" altLang="ko-KR" sz="2400" i="1" dirty="0" smtClean="0">
                <a:solidFill>
                  <a:srgbClr val="002060"/>
                </a:solidFill>
                <a:latin typeface="Calibri" pitchFamily="34" charset="0"/>
                <a:ea typeface="HY헤드라인M" pitchFamily="18" charset="-127"/>
              </a:rPr>
              <a:t>Nampyeong</a:t>
            </a:r>
          </a:p>
          <a:p>
            <a:pPr marL="457200" indent="-457200" algn="l">
              <a:defRPr/>
            </a:pPr>
            <a:r>
              <a:rPr kumimoji="0" lang="en-US" altLang="ko-KR" sz="2400" dirty="0" smtClean="0">
                <a:solidFill>
                  <a:srgbClr val="002060"/>
                </a:solidFill>
                <a:latin typeface="Calibri" pitchFamily="34" charset="0"/>
                <a:ea typeface="HY헤드라인M" pitchFamily="18" charset="-127"/>
              </a:rPr>
              <a:t>	Moon Clan prepared by Heaven</a:t>
            </a:r>
            <a:endParaRPr kumimoji="0" lang="en-US" altLang="ko-KR" sz="2400" dirty="0">
              <a:solidFill>
                <a:srgbClr val="002060"/>
              </a:solidFill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395536" y="476672"/>
            <a:ext cx="5949280" cy="600075"/>
          </a:xfrm>
          <a:prstGeom prst="rect">
            <a:avLst/>
          </a:prstGeom>
        </p:spPr>
        <p:txBody>
          <a:bodyPr anchor="ctr"/>
          <a:lstStyle/>
          <a:p>
            <a:pPr algn="l" fontAlgn="auto">
              <a:spcAft>
                <a:spcPts val="0"/>
              </a:spcAft>
              <a:defRPr/>
            </a:pPr>
            <a:r>
              <a:rPr kumimoji="0" lang="en-US" altLang="ko-KR" sz="3600" dirty="0" smtClean="0">
                <a:latin typeface="Calibri" pitchFamily="34" charset="0"/>
                <a:ea typeface="HY견고딕" pitchFamily="18" charset="-127"/>
              </a:rPr>
              <a:t>III</a:t>
            </a:r>
            <a:r>
              <a:rPr kumimoji="0" lang="en-US" altLang="ko-KR" sz="3600" dirty="0" smtClean="0">
                <a:latin typeface="Calibri" pitchFamily="34" charset="0"/>
                <a:ea typeface="HY견고딕" pitchFamily="18" charset="-127"/>
                <a:cs typeface="+mj-cs"/>
              </a:rPr>
              <a:t>. True Father's Birth</a:t>
            </a:r>
            <a:endParaRPr kumimoji="0" lang="ko-KR" altLang="en-US" sz="3600" dirty="0">
              <a:latin typeface="Calibri" pitchFamily="34" charset="0"/>
              <a:ea typeface="HY견고딕" pitchFamily="18" charset="-127"/>
              <a:cs typeface="+mj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8"/>
          <p:cNvSpPr>
            <a:spLocks noChangeArrowheads="1"/>
          </p:cNvSpPr>
          <p:nvPr/>
        </p:nvSpPr>
        <p:spPr bwMode="gray">
          <a:xfrm>
            <a:off x="395536" y="1346473"/>
            <a:ext cx="7920880" cy="4983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FFFF">
                  <a:alpha val="59999"/>
                </a:srgbClr>
              </a:gs>
              <a:gs pos="100000">
                <a:srgbClr val="B7E7FF"/>
              </a:gs>
            </a:gsLst>
            <a:lin ang="0" scaled="1"/>
          </a:gradFill>
          <a:ln w="28575" algn="ctr">
            <a:noFill/>
            <a:round/>
            <a:headEnd/>
            <a:tailEnd/>
          </a:ln>
        </p:spPr>
        <p:txBody>
          <a:bodyPr wrap="none" anchor="ctr"/>
          <a:lstStyle/>
          <a:p>
            <a:pPr algn="l">
              <a:defRPr/>
            </a:pPr>
            <a:r>
              <a:rPr kumimoji="0" lang="en-US" altLang="ko-KR" sz="2400" dirty="0">
                <a:solidFill>
                  <a:srgbClr val="002060"/>
                </a:solidFill>
                <a:latin typeface="Calibri" pitchFamily="34" charset="0"/>
                <a:ea typeface="HY헤드라인M" pitchFamily="18" charset="-127"/>
              </a:rPr>
              <a:t>C. </a:t>
            </a:r>
            <a:r>
              <a:rPr kumimoji="0" lang="en-US" altLang="ko-KR" sz="2400" dirty="0" smtClean="0">
                <a:solidFill>
                  <a:srgbClr val="002060"/>
                </a:solidFill>
                <a:latin typeface="Calibri" pitchFamily="34" charset="0"/>
                <a:ea typeface="HY헤드라인M" pitchFamily="18" charset="-127"/>
              </a:rPr>
              <a:t>Foundations leading to True Father's conception and birth</a:t>
            </a:r>
            <a:endParaRPr kumimoji="0" lang="en-US" altLang="ko-KR" sz="2400" dirty="0">
              <a:solidFill>
                <a:srgbClr val="002060"/>
              </a:solidFill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22532" name="Rectangle 3"/>
          <p:cNvSpPr txBox="1">
            <a:spLocks noChangeArrowheads="1"/>
          </p:cNvSpPr>
          <p:nvPr/>
        </p:nvSpPr>
        <p:spPr bwMode="auto">
          <a:xfrm>
            <a:off x="899592" y="1988840"/>
            <a:ext cx="7848872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 algn="l">
              <a:lnSpc>
                <a:spcPct val="90000"/>
              </a:lnSpc>
              <a:spcBef>
                <a:spcPct val="20000"/>
              </a:spcBef>
              <a:buAutoNum type="arabicPeriod"/>
            </a:pPr>
            <a:r>
              <a:rPr kumimoji="0" lang="en-US" altLang="ko-KR" sz="2000" b="0" dirty="0" smtClean="0">
                <a:latin typeface="Calibri" pitchFamily="34" charset="0"/>
                <a:ea typeface="HY헤드라인M" pitchFamily="18" charset="-127"/>
              </a:rPr>
              <a:t>3 years after the 1</a:t>
            </a:r>
            <a:r>
              <a:rPr kumimoji="0" lang="en-US" altLang="ko-KR" sz="2000" b="0" baseline="30000" dirty="0" smtClean="0">
                <a:latin typeface="Calibri" pitchFamily="34" charset="0"/>
                <a:ea typeface="HY헤드라인M" pitchFamily="18" charset="-127"/>
              </a:rPr>
              <a:t>st</a:t>
            </a:r>
            <a:r>
              <a:rPr kumimoji="0" lang="en-US" altLang="ko-KR" sz="2000" b="0" dirty="0" smtClean="0">
                <a:latin typeface="Calibri" pitchFamily="34" charset="0"/>
                <a:ea typeface="HY헤드라인M" pitchFamily="18" charset="-127"/>
              </a:rPr>
              <a:t> World War (</a:t>
            </a:r>
            <a:r>
              <a:rPr kumimoji="0" lang="en-US" altLang="ko-KR" sz="2000" b="0" dirty="0">
                <a:latin typeface="Calibri" pitchFamily="34" charset="0"/>
                <a:ea typeface="HY헤드라인M" pitchFamily="18" charset="-127"/>
              </a:rPr>
              <a:t>1920) </a:t>
            </a:r>
            <a:endParaRPr kumimoji="0" lang="en-US" altLang="ko-KR" sz="2000" b="0" dirty="0" smtClean="0">
              <a:latin typeface="Calibri" pitchFamily="34" charset="0"/>
              <a:ea typeface="HY헤드라인M" pitchFamily="18" charset="-127"/>
            </a:endParaRPr>
          </a:p>
          <a:p>
            <a:pPr marL="514350" indent="-514350" algn="l">
              <a:lnSpc>
                <a:spcPct val="90000"/>
              </a:lnSpc>
              <a:spcBef>
                <a:spcPct val="20000"/>
              </a:spcBef>
              <a:buAutoNum type="arabicPeriod"/>
            </a:pPr>
            <a:r>
              <a:rPr kumimoji="0" lang="en-US" altLang="ko-KR" sz="2000" b="0" dirty="0" smtClean="0">
                <a:latin typeface="Calibri" pitchFamily="34" charset="0"/>
                <a:ea typeface="HY헤드라인M" pitchFamily="18" charset="-127"/>
              </a:rPr>
              <a:t>March 1 Independence Movement by Christianity</a:t>
            </a:r>
            <a:r>
              <a:rPr kumimoji="0" lang="ko-KR" altLang="en-US" sz="2000" b="0" dirty="0" smtClean="0">
                <a:latin typeface="Calibri" pitchFamily="34" charset="0"/>
                <a:ea typeface="HY헤드라인M" pitchFamily="18" charset="-127"/>
              </a:rPr>
              <a:t> </a:t>
            </a:r>
            <a:endParaRPr kumimoji="0" lang="en-US" altLang="ko-KR" sz="2000" b="0" dirty="0" smtClean="0">
              <a:latin typeface="Calibri" pitchFamily="34" charset="0"/>
              <a:ea typeface="HY헤드라인M" pitchFamily="18" charset="-127"/>
            </a:endParaRPr>
          </a:p>
          <a:p>
            <a:pPr marL="514350" indent="-514350" algn="l">
              <a:lnSpc>
                <a:spcPct val="90000"/>
              </a:lnSpc>
              <a:spcBef>
                <a:spcPct val="20000"/>
              </a:spcBef>
            </a:pPr>
            <a:r>
              <a:rPr kumimoji="0" lang="en-US" altLang="ko-KR" sz="2000" b="0" dirty="0" smtClean="0">
                <a:latin typeface="Calibri" pitchFamily="34" charset="0"/>
                <a:ea typeface="HY헤드라인M" pitchFamily="18" charset="-127"/>
              </a:rPr>
              <a:t>	True Father was conceived on the condition of having recovered the nation for three months in 1919. </a:t>
            </a:r>
            <a:r>
              <a:rPr kumimoji="0" lang="ko-KR" altLang="en-US" sz="2000" b="0" dirty="0" smtClean="0">
                <a:latin typeface="Calibri" pitchFamily="34" charset="0"/>
                <a:ea typeface="HY헤드라인M" pitchFamily="18" charset="-127"/>
              </a:rPr>
              <a:t> </a:t>
            </a:r>
            <a:endParaRPr kumimoji="0" lang="en-US" altLang="ko-KR" sz="2000" b="0" dirty="0" smtClean="0">
              <a:latin typeface="Calibri" pitchFamily="34" charset="0"/>
              <a:ea typeface="HY헤드라인M" pitchFamily="18" charset="-127"/>
            </a:endParaRPr>
          </a:p>
          <a:p>
            <a:pPr marL="514350" indent="-514350" algn="l">
              <a:lnSpc>
                <a:spcPct val="90000"/>
              </a:lnSpc>
              <a:spcBef>
                <a:spcPct val="20000"/>
              </a:spcBef>
            </a:pPr>
            <a:r>
              <a:rPr kumimoji="0" lang="en-US" altLang="ko-KR" sz="2000" b="0" dirty="0" smtClean="0">
                <a:latin typeface="Calibri" pitchFamily="34" charset="0"/>
                <a:ea typeface="HY헤드라인M" pitchFamily="18" charset="-127"/>
              </a:rPr>
              <a:t>	</a:t>
            </a:r>
            <a:r>
              <a:rPr kumimoji="0" lang="ko-KR" altLang="en-US" sz="2000" b="0" dirty="0" smtClean="0">
                <a:latin typeface="Calibri" pitchFamily="34" charset="0"/>
                <a:ea typeface="HY헤드라인M" pitchFamily="18" charset="-127"/>
              </a:rPr>
              <a:t> </a:t>
            </a:r>
            <a:r>
              <a:rPr kumimoji="0" lang="en-US" altLang="ko-KR" sz="2000" b="0" dirty="0" smtClean="0">
                <a:latin typeface="Calibri" pitchFamily="34" charset="0"/>
                <a:ea typeface="HY헤드라인M" pitchFamily="18" charset="-127"/>
              </a:rPr>
              <a:t>“Jesus was born in a manger during the reign of the Roman empire.”</a:t>
            </a:r>
          </a:p>
          <a:p>
            <a:pPr marL="514350" indent="-514350" algn="l">
              <a:lnSpc>
                <a:spcPct val="90000"/>
              </a:lnSpc>
              <a:spcBef>
                <a:spcPct val="20000"/>
              </a:spcBef>
              <a:buFont typeface="+mj-lt"/>
              <a:buAutoNum type="arabicPeriod" startAt="3"/>
            </a:pPr>
            <a:r>
              <a:rPr kumimoji="0" lang="en-US" altLang="ko-KR" sz="2000" b="0" dirty="0" smtClean="0">
                <a:latin typeface="Calibri" pitchFamily="34" charset="0"/>
                <a:ea typeface="HY헤드라인M" pitchFamily="18" charset="-127"/>
              </a:rPr>
              <a:t>Yoo Gwan-soon (Eve): </a:t>
            </a:r>
            <a:r>
              <a:rPr kumimoji="0" lang="en-US" altLang="ko-KR" sz="20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HY헤드라인M" pitchFamily="18" charset="-127"/>
              </a:rPr>
              <a:t>17 years old, posthumously restored purity and conscience</a:t>
            </a:r>
            <a:endParaRPr kumimoji="0" lang="en-US" altLang="ko-KR" sz="2000" dirty="0" smtClean="0">
              <a:solidFill>
                <a:srgbClr val="000099"/>
              </a:solidFill>
              <a:latin typeface="Calibri" pitchFamily="34" charset="0"/>
              <a:ea typeface="HY헤드라인M" pitchFamily="18" charset="-127"/>
            </a:endParaRPr>
          </a:p>
          <a:p>
            <a:pPr marL="914400" lvl="1" indent="-457200" algn="l">
              <a:lnSpc>
                <a:spcPct val="90000"/>
              </a:lnSpc>
              <a:spcBef>
                <a:spcPct val="20000"/>
              </a:spcBef>
              <a:buAutoNum type="alphaLcPeriod"/>
            </a:pPr>
            <a:r>
              <a:rPr lang="en-US" altLang="ko-KR" sz="2000" dirty="0" smtClean="0">
                <a:latin typeface="Calibri" pitchFamily="34" charset="0"/>
                <a:ea typeface="HY헤드라인M" pitchFamily="18" charset="-127"/>
              </a:rPr>
              <a:t>Tamar</a:t>
            </a:r>
            <a:r>
              <a:rPr lang="ko-KR" altLang="en-US" sz="2000" dirty="0" smtClean="0">
                <a:latin typeface="Calibri" pitchFamily="34" charset="0"/>
                <a:ea typeface="HY헤드라인M" pitchFamily="18" charset="-127"/>
              </a:rPr>
              <a:t> </a:t>
            </a:r>
            <a:r>
              <a:rPr lang="en-US" altLang="ko-KR" sz="2000" dirty="0" smtClean="0">
                <a:latin typeface="Calibri" pitchFamily="34" charset="0"/>
                <a:ea typeface="HY헤드라인M" pitchFamily="18" charset="-127"/>
              </a:rPr>
              <a:t>: </a:t>
            </a:r>
            <a:r>
              <a:rPr lang="en-US" altLang="ko-KR" sz="2000" dirty="0" smtClean="0">
                <a:solidFill>
                  <a:schemeClr val="tx2"/>
                </a:solidFill>
                <a:latin typeface="Calibri" pitchFamily="34" charset="0"/>
                <a:ea typeface="HY헤드라인M" pitchFamily="18" charset="-127"/>
              </a:rPr>
              <a:t>At the critical point in time when God’s lineage was about to be come to an end, she put her life on the line thus restoring the position of Eve; the foundation to receive the messiah was established</a:t>
            </a:r>
          </a:p>
          <a:p>
            <a:pPr marL="914400" lvl="1" indent="-457200" algn="l">
              <a:lnSpc>
                <a:spcPct val="90000"/>
              </a:lnSpc>
              <a:spcBef>
                <a:spcPct val="20000"/>
              </a:spcBef>
              <a:buAutoNum type="alphaLcPeriod"/>
            </a:pPr>
            <a:r>
              <a:rPr lang="en-US" altLang="ko-KR" sz="2000" dirty="0" smtClean="0">
                <a:latin typeface="Calibri" pitchFamily="34" charset="0"/>
                <a:ea typeface="HY헤드라인M" pitchFamily="18" charset="-127"/>
              </a:rPr>
              <a:t>Yoo Gwan-soon: </a:t>
            </a:r>
            <a:r>
              <a:rPr lang="en-US" altLang="ko-KR" sz="2000" dirty="0" smtClean="0">
                <a:solidFill>
                  <a:schemeClr val="tx2"/>
                </a:solidFill>
                <a:latin typeface="Calibri" pitchFamily="34" charset="0"/>
                <a:ea typeface="HY헤드라인M" pitchFamily="18" charset="-127"/>
              </a:rPr>
              <a:t>Laid the foundation to receive the restored Eve and messiah on a national level permitting God and the messiah to find a foothold that was lost due to Satan’s invasion</a:t>
            </a:r>
            <a:endParaRPr kumimoji="0" lang="en-US" altLang="ko-KR" sz="2000" b="0" dirty="0"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95536" y="476672"/>
            <a:ext cx="5949280" cy="600075"/>
          </a:xfrm>
          <a:prstGeom prst="rect">
            <a:avLst/>
          </a:prstGeom>
        </p:spPr>
        <p:txBody>
          <a:bodyPr anchor="ctr"/>
          <a:lstStyle/>
          <a:p>
            <a:pPr algn="l" fontAlgn="auto">
              <a:spcAft>
                <a:spcPts val="0"/>
              </a:spcAft>
              <a:defRPr/>
            </a:pPr>
            <a:r>
              <a:rPr kumimoji="0" lang="en-US" altLang="ko-KR" sz="3600" dirty="0" smtClean="0">
                <a:latin typeface="Calibri" pitchFamily="34" charset="0"/>
                <a:ea typeface="HY견고딕" pitchFamily="18" charset="-127"/>
              </a:rPr>
              <a:t>III</a:t>
            </a:r>
            <a:r>
              <a:rPr kumimoji="0" lang="en-US" altLang="ko-KR" sz="3600" dirty="0" smtClean="0">
                <a:latin typeface="Calibri" pitchFamily="34" charset="0"/>
                <a:ea typeface="HY견고딕" pitchFamily="18" charset="-127"/>
                <a:cs typeface="+mj-cs"/>
              </a:rPr>
              <a:t>. True Father's Birth</a:t>
            </a:r>
            <a:endParaRPr kumimoji="0" lang="ko-KR" altLang="en-US" sz="3600" dirty="0">
              <a:latin typeface="Calibri" pitchFamily="34" charset="0"/>
              <a:ea typeface="HY견고딕" pitchFamily="18" charset="-127"/>
              <a:cs typeface="+mj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25"/>
          <p:cNvSpPr>
            <a:spLocks noChangeArrowheads="1"/>
          </p:cNvSpPr>
          <p:nvPr/>
        </p:nvSpPr>
        <p:spPr bwMode="auto">
          <a:xfrm>
            <a:off x="0" y="1124744"/>
            <a:ext cx="9144000" cy="5733256"/>
          </a:xfrm>
          <a:prstGeom prst="roundRect">
            <a:avLst>
              <a:gd name="adj" fmla="val 2977"/>
            </a:avLst>
          </a:prstGeom>
          <a:pattFill prst="dkVert">
            <a:fgClr>
              <a:srgbClr val="003300">
                <a:alpha val="80000"/>
              </a:srgbClr>
            </a:fgClr>
            <a:bgClr>
              <a:srgbClr val="006666">
                <a:alpha val="80000"/>
              </a:srgbClr>
            </a:bgClr>
          </a:pattFill>
          <a:ln w="25400" algn="ctr">
            <a:noFill/>
            <a:round/>
            <a:headEnd/>
            <a:tailEnd/>
          </a:ln>
          <a:effectLst/>
        </p:spPr>
        <p:txBody>
          <a:bodyPr wrap="none" tIns="226800" anchor="ctr"/>
          <a:lstStyle/>
          <a:p>
            <a:pPr algn="l"/>
            <a:endParaRPr lang="en-US" altLang="ko-KR" b="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7" name="Picture 5" descr="C:\Users\황보군\Desktop\용의 승천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916832"/>
            <a:ext cx="2088232" cy="15121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그룹 9"/>
          <p:cNvGrpSpPr>
            <a:grpSpLocks/>
          </p:cNvGrpSpPr>
          <p:nvPr/>
        </p:nvGrpSpPr>
        <p:grpSpPr bwMode="auto">
          <a:xfrm>
            <a:off x="6011863" y="5157936"/>
            <a:ext cx="1439862" cy="1295400"/>
            <a:chOff x="142844" y="1142984"/>
            <a:chExt cx="4059499" cy="5214974"/>
          </a:xfrm>
        </p:grpSpPr>
        <p:pic>
          <p:nvPicPr>
            <p:cNvPr id="16" name="Picture 2" descr="C:\Documents and Settings\sunmoon\My Documents\My Pictures\금계1.jp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142844" y="1142984"/>
              <a:ext cx="4059499" cy="521497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7" name="직사각형 16"/>
            <p:cNvSpPr/>
            <p:nvPr/>
          </p:nvSpPr>
          <p:spPr>
            <a:xfrm>
              <a:off x="930575" y="5571879"/>
              <a:ext cx="2287104" cy="7860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latin typeface="Calibri" pitchFamily="34" charset="0"/>
              </a:endParaRPr>
            </a:p>
          </p:txBody>
        </p:sp>
      </p:grpSp>
      <p:pic>
        <p:nvPicPr>
          <p:cNvPr id="13" name="Picture 3" descr="C:\Documents and Settings\sunmoon\My Documents\My Pictures\따오기2.jpg"/>
          <p:cNvPicPr>
            <a:picLocks noChangeAspect="1" noChangeArrowheads="1"/>
          </p:cNvPicPr>
          <p:nvPr/>
        </p:nvPicPr>
        <p:blipFill>
          <a:blip r:embed="rId5" cstate="print"/>
          <a:srcRect l="5029" t="1689" r="11081" b="2027"/>
          <a:stretch>
            <a:fillRect/>
          </a:stretch>
        </p:blipFill>
        <p:spPr bwMode="auto">
          <a:xfrm>
            <a:off x="7524328" y="5156770"/>
            <a:ext cx="1296143" cy="10085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107504" y="1196752"/>
          <a:ext cx="8856984" cy="5568793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00236"/>
                <a:gridCol w="1501183"/>
                <a:gridCol w="3302605"/>
                <a:gridCol w="3752960"/>
              </a:tblGrid>
              <a:tr h="490698">
                <a:tc>
                  <a:txBody>
                    <a:bodyPr/>
                    <a:lstStyle/>
                    <a:p>
                      <a:pPr algn="ctr" latinLnBrk="1"/>
                      <a:endParaRPr lang="ko-KR" altLang="en-US" sz="1400" b="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HY헤드라인M" pitchFamily="18" charset="-127"/>
                        </a:rPr>
                        <a:t>Events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HY헤드라인M" pitchFamily="18" charset="-127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HY헤드라인M" pitchFamily="18" charset="-127"/>
                        </a:rPr>
                        <a:t>Description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HY헤드라인M" pitchFamily="18" charset="-127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HY헤드라인M" pitchFamily="18" charset="-127"/>
                        </a:rPr>
                        <a:t>Comments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HY헤드라인M" pitchFamily="18" charset="-127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5604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HY헤드라인M" pitchFamily="18" charset="-127"/>
                        </a:rPr>
                        <a:t>1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HY헤드라인M" pitchFamily="18" charset="-127"/>
                        </a:rPr>
                        <a:t>Choong-mo</a:t>
                      </a:r>
                      <a:r>
                        <a:rPr lang="en-US" altLang="ko-KR" sz="1400" b="0" baseline="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HY헤드라인M" pitchFamily="18" charset="-127"/>
                        </a:rPr>
                        <a:t> nim’s dream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HY헤드라인M" pitchFamily="18" charset="-127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ko-KR" altLang="en-US" sz="1400" b="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HY헤드라인M" pitchFamily="18" charset="-127"/>
                        </a:rPr>
                        <a:t> </a:t>
                      </a:r>
                      <a:r>
                        <a:rPr lang="en-US" altLang="ko-KR" sz="1400" b="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HY헤드라인M" pitchFamily="18" charset="-127"/>
                        </a:rPr>
                        <a:t>Mt. Jea-seok (Chongju)</a:t>
                      </a:r>
                      <a:r>
                        <a:rPr lang="ko-KR" altLang="en-US" sz="1400" b="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HY헤드라인M" pitchFamily="18" charset="-127"/>
                        </a:rPr>
                        <a:t> </a:t>
                      </a:r>
                      <a:endParaRPr lang="en-US" altLang="ko-KR" sz="1400" b="0" dirty="0" smtClean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HY헤드라인M" pitchFamily="18" charset="-127"/>
                      </a:endParaRP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1400" b="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HY헤드라인M" pitchFamily="18" charset="-127"/>
                        </a:rPr>
                        <a:t>Two golden dragons ascend</a:t>
                      </a:r>
                      <a:r>
                        <a:rPr lang="en-US" altLang="ko-KR" sz="1400" b="0" baseline="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HY헤드라인M" pitchFamily="18" charset="-127"/>
                        </a:rPr>
                        <a:t> to heaven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HY헤드라인M" pitchFamily="18" charset="-127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14000"/>
                        </a:lnSpc>
                      </a:pPr>
                      <a:r>
                        <a:rPr lang="en-US" altLang="ko-KR" sz="1400" b="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HY헤드라인M" pitchFamily="18" charset="-127"/>
                        </a:rPr>
                        <a:t>Golden dragon and white dragon: God’s side</a:t>
                      </a:r>
                    </a:p>
                    <a:p>
                      <a:pPr algn="l" latinLnBrk="1">
                        <a:lnSpc>
                          <a:spcPct val="114000"/>
                        </a:lnSpc>
                      </a:pPr>
                      <a:r>
                        <a:rPr lang="en-US" altLang="ko-KR" sz="1400" b="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HY헤드라인M" pitchFamily="18" charset="-127"/>
                        </a:rPr>
                        <a:t>Blue dragon and black dragon: Satan’s side</a:t>
                      </a:r>
                    </a:p>
                    <a:p>
                      <a:pPr algn="l" latinLnBrk="1">
                        <a:lnSpc>
                          <a:spcPct val="114000"/>
                        </a:lnSpc>
                      </a:pPr>
                      <a:r>
                        <a:rPr lang="en-US" altLang="ko-KR" sz="1400" b="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HY헤드라인M" pitchFamily="18" charset="-127"/>
                        </a:rPr>
                        <a:t>Golden</a:t>
                      </a:r>
                      <a:r>
                        <a:rPr lang="en-US" altLang="ko-KR" sz="1400" b="0" baseline="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HY헤드라인M" pitchFamily="18" charset="-127"/>
                        </a:rPr>
                        <a:t> dragon has the same significance as ‘conception by the Holy Spirit</a:t>
                      </a:r>
                      <a:r>
                        <a:rPr lang="en-US" altLang="ko-KR" sz="1400" b="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HY헤드라인M" pitchFamily="18" charset="-127"/>
                        </a:rPr>
                        <a:t>’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HY헤드라인M" pitchFamily="18" charset="-127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138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HY헤드라인M" pitchFamily="18" charset="-127"/>
                        </a:rPr>
                        <a:t>2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HY헤드라인M" pitchFamily="18" charset="-127"/>
                        </a:rPr>
                        <a:t>National foundation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HY헤드라인M" pitchFamily="18" charset="-127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14000"/>
                        </a:lnSpc>
                      </a:pPr>
                      <a:r>
                        <a:rPr lang="en-US" altLang="ko-KR" sz="1400" b="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HY헤드라인M" pitchFamily="18" charset="-127"/>
                        </a:rPr>
                        <a:t> April 1, 1919 (lunar: 3.1)</a:t>
                      </a:r>
                    </a:p>
                    <a:p>
                      <a:pPr algn="l" latinLnBrk="1">
                        <a:lnSpc>
                          <a:spcPct val="114000"/>
                        </a:lnSpc>
                      </a:pPr>
                      <a:r>
                        <a:rPr lang="en-US" altLang="ko-KR" sz="1400" b="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HY헤드라인M" pitchFamily="18" charset="-127"/>
                        </a:rPr>
                        <a:t>Patriot Yoo Gwan-soon’s independence movement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en-US" altLang="ko-KR" sz="1400" b="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HY헤드라인M" pitchFamily="18" charset="-127"/>
                        </a:rPr>
                        <a:t>In the position</a:t>
                      </a:r>
                      <a:r>
                        <a:rPr lang="en-US" altLang="ko-KR" sz="1400" b="0" baseline="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HY헤드라인M" pitchFamily="18" charset="-127"/>
                        </a:rPr>
                        <a:t> of Eve before the Fall</a:t>
                      </a:r>
                    </a:p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en-US" altLang="ko-KR" sz="1400" b="0" baseline="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HY헤드라인M" pitchFamily="18" charset="-127"/>
                        </a:rPr>
                        <a:t>Laid the national foundation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HY헤드라인M" pitchFamily="18" charset="-127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0252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HY헤드라인M" pitchFamily="18" charset="-127"/>
                        </a:rPr>
                        <a:t>3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HY헤드라인M" pitchFamily="18" charset="-127"/>
                        </a:rPr>
                        <a:t>Indemnity</a:t>
                      </a:r>
                      <a:r>
                        <a:rPr lang="en-US" altLang="ko-KR" sz="1400" b="0" baseline="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HY헤드라인M" pitchFamily="18" charset="-127"/>
                        </a:rPr>
                        <a:t> on national level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HY헤드라인M" pitchFamily="18" charset="-127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14000"/>
                        </a:lnSpc>
                      </a:pPr>
                      <a:r>
                        <a:rPr lang="en-US" altLang="ko-KR" sz="1400" b="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HY헤드라인M" pitchFamily="18" charset="-127"/>
                        </a:rPr>
                        <a:t> 1917~1920</a:t>
                      </a:r>
                    </a:p>
                    <a:p>
                      <a:pPr algn="l" latinLnBrk="1">
                        <a:lnSpc>
                          <a:spcPct val="114000"/>
                        </a:lnSpc>
                      </a:pPr>
                      <a:r>
                        <a:rPr lang="en-US" altLang="ko-KR" sz="1400" b="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HY헤드라인M" pitchFamily="18" charset="-127"/>
                        </a:rPr>
                        <a:t>Years</a:t>
                      </a:r>
                      <a:r>
                        <a:rPr lang="en-US" altLang="ko-KR" sz="1400" b="0" baseline="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HY헤드라인M" pitchFamily="18" charset="-127"/>
                        </a:rPr>
                        <a:t> of e</a:t>
                      </a:r>
                      <a:r>
                        <a:rPr lang="en-US" altLang="ko-KR" sz="1400" b="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HY헤드라인M" pitchFamily="18" charset="-127"/>
                        </a:rPr>
                        <a:t>xtreme famine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HY헤드라인M" pitchFamily="18" charset="-127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14000"/>
                        </a:lnSpc>
                      </a:pPr>
                      <a:endParaRPr lang="ko-KR" altLang="en-US" sz="1400" b="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HY헤드라인M" pitchFamily="18" charset="-127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8747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HY헤드라인M" pitchFamily="18" charset="-127"/>
                        </a:rPr>
                        <a:t>4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latinLnBrk="1">
                        <a:lnSpc>
                          <a:spcPct val="150000"/>
                        </a:lnSpc>
                        <a:buNone/>
                      </a:pPr>
                      <a:r>
                        <a:rPr lang="en-US" altLang="ko-KR" sz="1400" b="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HY헤드라인M" pitchFamily="18" charset="-127"/>
                        </a:rPr>
                        <a:t>Indemnity</a:t>
                      </a:r>
                      <a:r>
                        <a:rPr lang="en-US" altLang="ko-KR" sz="1400" b="0" baseline="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HY헤드라인M" pitchFamily="18" charset="-127"/>
                        </a:rPr>
                        <a:t> on family level</a:t>
                      </a:r>
                      <a:endParaRPr lang="en-US" altLang="ko-KR" sz="1400" b="0" dirty="0" smtClean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HY헤드라인M" pitchFamily="18" charset="-127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488" indent="0" algn="l" latinLnBrk="1">
                        <a:lnSpc>
                          <a:spcPct val="114000"/>
                        </a:lnSpc>
                      </a:pPr>
                      <a:r>
                        <a:rPr lang="en-US" altLang="ko-KR" sz="1400" b="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HY헤드라인M" pitchFamily="18" charset="-127"/>
                        </a:rPr>
                        <a:t>Indemnity paid</a:t>
                      </a:r>
                      <a:r>
                        <a:rPr lang="en-US" altLang="ko-KR" sz="1400" b="0" baseline="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HY헤드라인M" pitchFamily="18" charset="-127"/>
                        </a:rPr>
                        <a:t> by the Moon clan centering on the True Father’s birth home at Chongju. Sudden deaths of second child, second-son in three generations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HY헤드라인M" pitchFamily="18" charset="-127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latinLnBrk="1">
                        <a:lnSpc>
                          <a:spcPct val="114000"/>
                        </a:lnSpc>
                        <a:buNone/>
                      </a:pPr>
                      <a:r>
                        <a:rPr lang="en-US" altLang="ko-KR" sz="1400" b="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HY헤드라인M" pitchFamily="18" charset="-127"/>
                        </a:rPr>
                        <a:t>Five children died in the course of one year</a:t>
                      </a:r>
                    </a:p>
                    <a:p>
                      <a:pPr marL="342900" indent="-342900" algn="l" latinLnBrk="1">
                        <a:lnSpc>
                          <a:spcPct val="114000"/>
                        </a:lnSpc>
                        <a:buNone/>
                      </a:pPr>
                      <a:r>
                        <a:rPr lang="en-US" altLang="ko-KR" sz="1400" b="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HY헤드라인M" pitchFamily="18" charset="-127"/>
                        </a:rPr>
                        <a:t>Seven</a:t>
                      </a:r>
                      <a:r>
                        <a:rPr lang="en-US" altLang="ko-KR" sz="1400" b="0" baseline="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HY헤드라인M" pitchFamily="18" charset="-127"/>
                        </a:rPr>
                        <a:t> pigs perished in a single day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8561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HY헤드라인M" pitchFamily="18" charset="-127"/>
                        </a:rPr>
                        <a:t>5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latinLnBrk="1">
                        <a:lnSpc>
                          <a:spcPct val="150000"/>
                        </a:lnSpc>
                        <a:buNone/>
                      </a:pPr>
                      <a:r>
                        <a:rPr lang="en-US" altLang="ko-KR" sz="1400" b="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HY헤드라인M" pitchFamily="18" charset="-127"/>
                        </a:rPr>
                        <a:t>Golden pheasant</a:t>
                      </a:r>
                    </a:p>
                    <a:p>
                      <a:pPr marL="342900" indent="-342900" algn="l" latinLnBrk="1">
                        <a:lnSpc>
                          <a:spcPct val="150000"/>
                        </a:lnSpc>
                        <a:buNone/>
                      </a:pPr>
                      <a:r>
                        <a:rPr lang="en-US" altLang="ko-KR" sz="1400" b="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HY헤드라인M" pitchFamily="18" charset="-127"/>
                        </a:rPr>
                        <a:t>Crested ibis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488" indent="0" algn="l" latinLnBrk="1">
                        <a:lnSpc>
                          <a:spcPct val="114000"/>
                        </a:lnSpc>
                      </a:pPr>
                      <a:r>
                        <a:rPr lang="en-US" altLang="ko-KR" sz="1400" b="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HY헤드라인M" pitchFamily="18" charset="-127"/>
                        </a:rPr>
                        <a:t>Golden pheasant: Perched on juniper</a:t>
                      </a:r>
                      <a:r>
                        <a:rPr lang="ko-KR" altLang="en-US" sz="1400" b="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HY헤드라인M" pitchFamily="18" charset="-127"/>
                        </a:rPr>
                        <a:t> </a:t>
                      </a:r>
                      <a:r>
                        <a:rPr lang="en-US" altLang="ko-KR" sz="1400" b="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HY헤드라인M" pitchFamily="18" charset="-127"/>
                        </a:rPr>
                        <a:t>tree in front of home around the time of birth</a:t>
                      </a:r>
                    </a:p>
                    <a:p>
                      <a:pPr marL="90488" indent="0" algn="l" latinLnBrk="1">
                        <a:lnSpc>
                          <a:spcPct val="114000"/>
                        </a:lnSpc>
                      </a:pPr>
                      <a:r>
                        <a:rPr lang="en-US" altLang="ko-KR" sz="1400" b="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HY헤드라인M" pitchFamily="18" charset="-127"/>
                        </a:rPr>
                        <a:t>Crested ibis: Appeared and sang</a:t>
                      </a:r>
                      <a:r>
                        <a:rPr lang="en-US" altLang="ko-KR" sz="1400" b="0" baseline="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HY헤드라인M" pitchFamily="18" charset="-127"/>
                        </a:rPr>
                        <a:t> on pine trees in village nearby for three years before disappearing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14000"/>
                        </a:lnSpc>
                      </a:pPr>
                      <a:endParaRPr lang="en-US" altLang="ko-KR" sz="1400" b="0" dirty="0" smtClean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HY헤드라인M" pitchFamily="18" charset="-127"/>
                      </a:endParaRPr>
                    </a:p>
                    <a:p>
                      <a:pPr algn="l" latinLnBrk="1">
                        <a:lnSpc>
                          <a:spcPct val="114000"/>
                        </a:lnSpc>
                      </a:pPr>
                      <a:endParaRPr lang="en-US" altLang="ko-KR" sz="1400" b="0" dirty="0" smtClean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HY헤드라인M" pitchFamily="18" charset="-127"/>
                      </a:endParaRPr>
                    </a:p>
                    <a:p>
                      <a:pPr algn="l" latinLnBrk="1">
                        <a:lnSpc>
                          <a:spcPct val="114000"/>
                        </a:lnSpc>
                      </a:pPr>
                      <a:endParaRPr lang="en-US" altLang="ko-KR" sz="1400" b="0" dirty="0" smtClean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HY헤드라인M" pitchFamily="18" charset="-127"/>
                      </a:endParaRPr>
                    </a:p>
                    <a:p>
                      <a:pPr algn="l" latinLnBrk="1">
                        <a:lnSpc>
                          <a:spcPct val="114000"/>
                        </a:lnSpc>
                      </a:pPr>
                      <a:r>
                        <a:rPr lang="en-US" altLang="ko-KR" sz="1400" b="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HY헤드라인M" pitchFamily="18" charset="-127"/>
                        </a:rPr>
                        <a:t>Golden pheasant: A bird foretelling</a:t>
                      </a:r>
                      <a:r>
                        <a:rPr lang="en-US" altLang="ko-KR" sz="1400" b="0" baseline="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HY헤드라인M" pitchFamily="18" charset="-127"/>
                        </a:rPr>
                        <a:t> the birth of a man of distinction</a:t>
                      </a:r>
                      <a:endParaRPr lang="en-US" altLang="ko-KR" sz="1400" b="0" dirty="0" smtClean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HY헤드라인M" pitchFamily="18" charset="-127"/>
                      </a:endParaRPr>
                    </a:p>
                    <a:p>
                      <a:pPr algn="l" latinLnBrk="1">
                        <a:lnSpc>
                          <a:spcPct val="114000"/>
                        </a:lnSpc>
                      </a:pPr>
                      <a:r>
                        <a:rPr lang="en-US" altLang="ko-KR" sz="1400" b="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HY헤드라인M" pitchFamily="18" charset="-127"/>
                        </a:rPr>
                        <a:t>Crested ibis: A bird that waits for a noble</a:t>
                      </a:r>
                      <a:r>
                        <a:rPr lang="en-US" altLang="ko-KR" sz="1400" b="0" baseline="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HY헤드라인M" pitchFamily="18" charset="-127"/>
                        </a:rPr>
                        <a:t> man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HY헤드라인M" pitchFamily="18" charset="-127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219" name="AutoShape 8"/>
          <p:cNvSpPr>
            <a:spLocks noChangeArrowheads="1"/>
          </p:cNvSpPr>
          <p:nvPr/>
        </p:nvSpPr>
        <p:spPr bwMode="gray">
          <a:xfrm>
            <a:off x="539824" y="404664"/>
            <a:ext cx="7848600" cy="576064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 w="28575" algn="ctr">
            <a:noFill/>
            <a:round/>
            <a:headEnd/>
            <a:tailEnd/>
          </a:ln>
        </p:spPr>
        <p:txBody>
          <a:bodyPr wrap="none" anchor="ctr"/>
          <a:lstStyle/>
          <a:p>
            <a:pPr algn="l">
              <a:defRPr/>
            </a:pPr>
            <a:r>
              <a:rPr kumimoji="0" lang="en-US" altLang="ko-K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HY헤드라인M" pitchFamily="18" charset="-127"/>
              </a:rPr>
              <a:t>C. </a:t>
            </a:r>
            <a:r>
              <a:rPr kumimoji="0" lang="en-US" altLang="ko-K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HY헤드라인M" pitchFamily="18" charset="-127"/>
              </a:rPr>
              <a:t>Foundations leading to True Father's conception and birth</a:t>
            </a:r>
          </a:p>
          <a:p>
            <a:pPr>
              <a:defRPr/>
            </a:pPr>
            <a:r>
              <a:rPr kumimoji="0" lang="ko-KR" alt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HY헤드라인M" pitchFamily="18" charset="-127"/>
              </a:rPr>
              <a:t>참아버님</a:t>
            </a:r>
            <a:r>
              <a:rPr kumimoji="0" lang="ko-KR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HY헤드라인M" pitchFamily="18" charset="-127"/>
              </a:rPr>
              <a:t>  탄생과 그 기반들</a:t>
            </a:r>
            <a:endParaRPr kumimoji="0" lang="en-US" altLang="ko-K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23558" name="Rectangle 4"/>
          <p:cNvSpPr>
            <a:spLocks noChangeArrowheads="1"/>
          </p:cNvSpPr>
          <p:nvPr/>
        </p:nvSpPr>
        <p:spPr bwMode="auto">
          <a:xfrm>
            <a:off x="4479634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 dirty="0">
              <a:latin typeface="Calibri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5" descr="왕"/>
          <p:cNvPicPr>
            <a:picLocks noChangeAspect="1" noChangeArrowheads="1"/>
          </p:cNvPicPr>
          <p:nvPr/>
        </p:nvPicPr>
        <p:blipFill>
          <a:blip r:embed="rId3" cstate="print">
            <a:lum bright="6000" contrast="48000"/>
          </a:blip>
          <a:srcRect/>
          <a:stretch>
            <a:fillRect/>
          </a:stretch>
        </p:blipFill>
        <p:spPr bwMode="auto">
          <a:xfrm>
            <a:off x="0" y="1223963"/>
            <a:ext cx="9144000" cy="563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2" descr="007a1919"/>
          <p:cNvPicPr>
            <a:picLocks noChangeAspect="1" noChangeArrowheads="1"/>
          </p:cNvPicPr>
          <p:nvPr/>
        </p:nvPicPr>
        <p:blipFill>
          <a:blip r:embed="rId4" cstate="print">
            <a:lum bright="-60000" contrast="72000"/>
          </a:blip>
          <a:srcRect b="64174"/>
          <a:stretch>
            <a:fillRect/>
          </a:stretch>
        </p:blipFill>
        <p:spPr bwMode="auto">
          <a:xfrm>
            <a:off x="0" y="-26988"/>
            <a:ext cx="914400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755650" y="34290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ko-KR" altLang="ko-KR" dirty="0">
              <a:latin typeface="Calibri" pitchFamily="34" charset="0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611188" y="2060575"/>
            <a:ext cx="450056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l">
              <a:buAutoNum type="arabicPeriod"/>
            </a:pPr>
            <a:r>
              <a:rPr lang="en-US" altLang="ko-KR" sz="2800" b="1" dirty="0" smtClean="0">
                <a:solidFill>
                  <a:schemeClr val="bg1"/>
                </a:solidFill>
                <a:latin typeface="Calibri" pitchFamily="34" charset="0"/>
                <a:ea typeface="HY헤드라인M" pitchFamily="18" charset="-127"/>
              </a:rPr>
              <a:t>Tru</a:t>
            </a:r>
            <a:r>
              <a:rPr lang="en-US" altLang="ko-KR" sz="2800" dirty="0" smtClean="0">
                <a:solidFill>
                  <a:schemeClr val="bg1"/>
                </a:solidFill>
                <a:latin typeface="Calibri" pitchFamily="34" charset="0"/>
                <a:ea typeface="HY헤드라인M" pitchFamily="18" charset="-127"/>
              </a:rPr>
              <a:t>e Father’s Birth</a:t>
            </a:r>
            <a:r>
              <a:rPr lang="ko-KR" altLang="en-US" sz="20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endParaRPr lang="en-US" altLang="ko-KR" sz="20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l"/>
            <a:r>
              <a:rPr lang="en-US" altLang="ko-KR" sz="2000" b="1" dirty="0" smtClean="0">
                <a:solidFill>
                  <a:schemeClr val="bg1"/>
                </a:solidFill>
                <a:latin typeface="Calibri" pitchFamily="34" charset="0"/>
              </a:rPr>
              <a:t>(February 25, 1920 / 6</a:t>
            </a:r>
            <a:r>
              <a:rPr lang="en-US" altLang="ko-KR" sz="2000" b="1" baseline="30000" dirty="0" smtClean="0">
                <a:solidFill>
                  <a:schemeClr val="bg1"/>
                </a:solidFill>
                <a:latin typeface="Calibri" pitchFamily="34" charset="0"/>
              </a:rPr>
              <a:t>th</a:t>
            </a:r>
            <a:r>
              <a:rPr lang="en-US" altLang="ko-KR" sz="2000" b="1" dirty="0" smtClean="0">
                <a:solidFill>
                  <a:schemeClr val="bg1"/>
                </a:solidFill>
                <a:latin typeface="Calibri" pitchFamily="34" charset="0"/>
              </a:rPr>
              <a:t> day of the 1</a:t>
            </a:r>
            <a:r>
              <a:rPr lang="en-US" altLang="ko-KR" sz="2000" b="1" baseline="30000" dirty="0" smtClean="0">
                <a:solidFill>
                  <a:schemeClr val="bg1"/>
                </a:solidFill>
                <a:latin typeface="Calibri" pitchFamily="34" charset="0"/>
              </a:rPr>
              <a:t>st</a:t>
            </a:r>
            <a:r>
              <a:rPr lang="en-US" altLang="ko-KR" sz="2000" b="1" dirty="0" smtClean="0">
                <a:solidFill>
                  <a:schemeClr val="bg1"/>
                </a:solidFill>
                <a:latin typeface="Calibri" pitchFamily="34" charset="0"/>
              </a:rPr>
              <a:t> month by the lunar calendar, hour of the Rat)</a:t>
            </a:r>
            <a:endParaRPr lang="en-US" altLang="ko-KR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539750" y="3519488"/>
            <a:ext cx="4608513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9875" indent="-269875" algn="l">
              <a:buFont typeface="Wingdings" pitchFamily="2" charset="2"/>
              <a:buChar char="l"/>
            </a:pPr>
            <a:r>
              <a:rPr lang="en-US" altLang="ko-KR" sz="2000" dirty="0" smtClean="0">
                <a:solidFill>
                  <a:schemeClr val="bg1"/>
                </a:solidFill>
                <a:latin typeface="Calibri" pitchFamily="34" charset="0"/>
                <a:ea typeface="HY헤드라인M" pitchFamily="18" charset="-127"/>
              </a:rPr>
              <a:t>2221 Sangsa Hamlet, Dokon Village, Chongju, North Pyong-an Province. </a:t>
            </a:r>
            <a:r>
              <a:rPr lang="ko-KR" altLang="en-US" sz="2000" dirty="0" smtClean="0">
                <a:solidFill>
                  <a:schemeClr val="bg1"/>
                </a:solidFill>
                <a:latin typeface="Calibri" pitchFamily="34" charset="0"/>
                <a:ea typeface="HY헤드라인M" pitchFamily="18" charset="-127"/>
              </a:rPr>
              <a:t> </a:t>
            </a:r>
            <a:endParaRPr lang="en-US" altLang="ko-KR" sz="2000" dirty="0" smtClean="0">
              <a:solidFill>
                <a:schemeClr val="bg1"/>
              </a:solidFill>
              <a:latin typeface="Calibri" pitchFamily="34" charset="0"/>
              <a:ea typeface="HY헤드라인M" pitchFamily="18" charset="-127"/>
            </a:endParaRPr>
          </a:p>
          <a:p>
            <a:pPr marL="269875" indent="-269875" algn="l"/>
            <a:r>
              <a:rPr lang="en-US" altLang="ko-KR" sz="2000" dirty="0" smtClean="0">
                <a:solidFill>
                  <a:schemeClr val="bg1"/>
                </a:solidFill>
                <a:latin typeface="Calibri" pitchFamily="34" charset="0"/>
                <a:ea typeface="HY헤드라인M" pitchFamily="18" charset="-127"/>
              </a:rPr>
              <a:t>	(</a:t>
            </a:r>
            <a:r>
              <a:rPr lang="ko-KR" altLang="en-US" sz="2000" dirty="0">
                <a:solidFill>
                  <a:schemeClr val="bg1"/>
                </a:solidFill>
                <a:latin typeface="Calibri" pitchFamily="34" charset="0"/>
                <a:ea typeface="HY헤드라인M" pitchFamily="18" charset="-127"/>
              </a:rPr>
              <a:t>定州郡 德彦面 上思里</a:t>
            </a:r>
            <a:r>
              <a:rPr lang="en-US" altLang="ko-KR" sz="2000" dirty="0">
                <a:solidFill>
                  <a:schemeClr val="bg1"/>
                </a:solidFill>
                <a:latin typeface="Calibri" pitchFamily="34" charset="0"/>
                <a:ea typeface="HY헤드라인M" pitchFamily="18" charset="-127"/>
              </a:rPr>
              <a:t>)</a:t>
            </a:r>
          </a:p>
          <a:p>
            <a:pPr marL="269875" indent="-269875" algn="l">
              <a:buFont typeface="Wingdings" pitchFamily="2" charset="2"/>
              <a:buChar char="l"/>
            </a:pPr>
            <a:r>
              <a:rPr lang="en-US" altLang="ko-KR" sz="2000" b="1" dirty="0" smtClean="0">
                <a:solidFill>
                  <a:schemeClr val="bg1"/>
                </a:solidFill>
                <a:latin typeface="Calibri" pitchFamily="34" charset="0"/>
                <a:ea typeface="HY헤드라인M" pitchFamily="18" charset="-127"/>
              </a:rPr>
              <a:t>Born as the second son out of 13 children. </a:t>
            </a:r>
          </a:p>
          <a:p>
            <a:pPr marL="269875" indent="-269875" algn="l">
              <a:buFont typeface="Wingdings" pitchFamily="2" charset="2"/>
              <a:buChar char="l"/>
            </a:pPr>
            <a:r>
              <a:rPr lang="en-US" altLang="ko-KR" sz="2000" dirty="0" smtClean="0">
                <a:solidFill>
                  <a:schemeClr val="bg1"/>
                </a:solidFill>
                <a:latin typeface="Calibri" pitchFamily="34" charset="0"/>
                <a:ea typeface="HY헤드라인M" pitchFamily="18" charset="-127"/>
              </a:rPr>
              <a:t>External features resembled Choong-boo nim; internal temperament resembled Choong-mo nim</a:t>
            </a:r>
            <a:endParaRPr lang="en-US" altLang="ko-KR" sz="2000" dirty="0">
              <a:solidFill>
                <a:schemeClr val="bg1"/>
              </a:solidFill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24583" name="Line 10"/>
          <p:cNvSpPr>
            <a:spLocks noChangeShapeType="1"/>
          </p:cNvSpPr>
          <p:nvPr/>
        </p:nvSpPr>
        <p:spPr bwMode="auto">
          <a:xfrm flipV="1">
            <a:off x="0" y="1268413"/>
            <a:ext cx="91440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ko-KR" altLang="en-US" dirty="0">
              <a:latin typeface="Calibri" pitchFamily="34" charset="0"/>
            </a:endParaRPr>
          </a:p>
        </p:txBody>
      </p:sp>
      <p:sp>
        <p:nvSpPr>
          <p:cNvPr id="24584" name="Rectangle 19"/>
          <p:cNvSpPr>
            <a:spLocks noChangeArrowheads="1"/>
          </p:cNvSpPr>
          <p:nvPr/>
        </p:nvSpPr>
        <p:spPr bwMode="auto">
          <a:xfrm>
            <a:off x="5580063" y="3141663"/>
            <a:ext cx="316865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 dirty="0">
              <a:latin typeface="Calibri" pitchFamily="34" charset="0"/>
            </a:endParaRPr>
          </a:p>
        </p:txBody>
      </p:sp>
      <p:sp>
        <p:nvSpPr>
          <p:cNvPr id="24585" name="AutoShape 28" descr="참-3"/>
          <p:cNvSpPr>
            <a:spLocks noChangeArrowheads="1"/>
          </p:cNvSpPr>
          <p:nvPr/>
        </p:nvSpPr>
        <p:spPr bwMode="auto">
          <a:xfrm>
            <a:off x="5580063" y="2060848"/>
            <a:ext cx="3024187" cy="4247877"/>
          </a:xfrm>
          <a:prstGeom prst="wedgeRoundRectCallout">
            <a:avLst>
              <a:gd name="adj1" fmla="val -45852"/>
              <a:gd name="adj2" fmla="val 24579"/>
              <a:gd name="adj3" fmla="val 16667"/>
            </a:avLst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ko-KR" altLang="ko-KR" dirty="0">
              <a:latin typeface="Calibri" pitchFamily="34" charset="0"/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gray">
          <a:xfrm>
            <a:off x="827088" y="404813"/>
            <a:ext cx="5184775" cy="714375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  <a:headEnd/>
            <a:tailEnd/>
          </a:ln>
        </p:spPr>
        <p:txBody>
          <a:bodyPr wrap="none" anchor="ctr"/>
          <a:lstStyle/>
          <a:p>
            <a:pPr algn="l">
              <a:defRPr/>
            </a:pPr>
            <a:r>
              <a:rPr kumimoji="0" lang="en-US" altLang="ko-K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뫼비우스 Bold" pitchFamily="2" charset="-127"/>
              </a:rPr>
              <a:t>D. Sending the 3</a:t>
            </a:r>
            <a:r>
              <a:rPr kumimoji="0" lang="en-US" altLang="ko-KR" sz="40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뫼비우스 Bold" pitchFamily="2" charset="-127"/>
              </a:rPr>
              <a:t>rd</a:t>
            </a:r>
            <a:r>
              <a:rPr kumimoji="0" lang="en-US" altLang="ko-K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뫼비우스 Bold" pitchFamily="2" charset="-127"/>
              </a:rPr>
              <a:t> Adam</a:t>
            </a:r>
            <a:endParaRPr kumimoji="0" lang="en-US" altLang="ko-K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뫼비우스 Bold" pitchFamily="2" charset="-127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5"/>
          <p:cNvSpPr>
            <a:spLocks noChangeArrowheads="1"/>
          </p:cNvSpPr>
          <p:nvPr/>
        </p:nvSpPr>
        <p:spPr bwMode="auto">
          <a:xfrm>
            <a:off x="0" y="1196752"/>
            <a:ext cx="9144000" cy="5661248"/>
          </a:xfrm>
          <a:prstGeom prst="roundRect">
            <a:avLst>
              <a:gd name="adj" fmla="val 2977"/>
            </a:avLst>
          </a:prstGeom>
          <a:pattFill prst="dkVert">
            <a:fgClr>
              <a:srgbClr val="003300">
                <a:alpha val="80000"/>
              </a:srgbClr>
            </a:fgClr>
            <a:bgClr>
              <a:srgbClr val="006666">
                <a:alpha val="80000"/>
              </a:srgbClr>
            </a:bgClr>
          </a:pattFill>
          <a:ln w="25400" algn="ctr">
            <a:noFill/>
            <a:round/>
            <a:headEnd/>
            <a:tailEnd/>
          </a:ln>
          <a:effectLst/>
        </p:spPr>
        <p:txBody>
          <a:bodyPr wrap="none" tIns="226800" anchor="ctr"/>
          <a:lstStyle/>
          <a:p>
            <a:pPr algn="l"/>
            <a:endParaRPr lang="en-US" altLang="ko-KR" b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219" name="AutoShape 8"/>
          <p:cNvSpPr>
            <a:spLocks noChangeArrowheads="1"/>
          </p:cNvSpPr>
          <p:nvPr/>
        </p:nvSpPr>
        <p:spPr bwMode="gray">
          <a:xfrm>
            <a:off x="107504" y="1340768"/>
            <a:ext cx="8424936" cy="7143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FFFF">
                  <a:alpha val="59999"/>
                </a:srgbClr>
              </a:gs>
              <a:gs pos="100000">
                <a:srgbClr val="B7E7FF"/>
              </a:gs>
            </a:gsLst>
            <a:lin ang="0" scaled="1"/>
          </a:gradFill>
          <a:ln w="28575" algn="ctr">
            <a:noFill/>
            <a:round/>
            <a:headEnd/>
            <a:tailEnd/>
          </a:ln>
        </p:spPr>
        <p:txBody>
          <a:bodyPr wrap="none" anchor="ctr"/>
          <a:lstStyle/>
          <a:p>
            <a:pPr algn="l">
              <a:defRPr/>
            </a:pPr>
            <a:r>
              <a:rPr kumimoji="0" lang="en-US" altLang="ko-KR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HY헤드라인M" pitchFamily="18" charset="-127"/>
              </a:rPr>
              <a:t> 2</a:t>
            </a:r>
            <a:r>
              <a:rPr kumimoji="0" lang="en-US" altLang="ko-KR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HY헤드라인M" pitchFamily="18" charset="-127"/>
              </a:rPr>
              <a:t>. </a:t>
            </a:r>
            <a:r>
              <a:rPr kumimoji="0" lang="en-US" altLang="ko-KR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HY헤드라인M" pitchFamily="18" charset="-127"/>
              </a:rPr>
              <a:t>Interpreting True Father’s name</a:t>
            </a:r>
            <a:endParaRPr kumimoji="0" lang="en-US" altLang="ko-KR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4479634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 dirty="0">
              <a:latin typeface="Calibri" pitchFamily="34" charset="0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179388" y="2344817"/>
          <a:ext cx="8858250" cy="4313697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977563"/>
                <a:gridCol w="5880687"/>
              </a:tblGrid>
              <a:tr h="36973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HY헤드라인M" pitchFamily="18" charset="-127"/>
                        </a:rPr>
                        <a:t>Original Name</a:t>
                      </a:r>
                      <a:endParaRPr lang="ko-KR" altLang="en-US" sz="2800" b="0" dirty="0">
                        <a:solidFill>
                          <a:schemeClr val="bg1"/>
                        </a:solidFill>
                        <a:latin typeface="Calibri" pitchFamily="34" charset="0"/>
                        <a:ea typeface="HY헤드라인M" pitchFamily="18" charset="-127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HY헤드라인M" pitchFamily="18" charset="-127"/>
                        </a:rPr>
                        <a:t>New Name</a:t>
                      </a:r>
                      <a:endParaRPr lang="ko-KR" altLang="en-US" sz="2800" b="0" dirty="0">
                        <a:solidFill>
                          <a:schemeClr val="bg1"/>
                        </a:solidFill>
                        <a:latin typeface="Calibri" pitchFamily="34" charset="0"/>
                        <a:ea typeface="HY헤드라인M" pitchFamily="18" charset="-127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501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2400" b="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HY헤드라인M" pitchFamily="18" charset="-127"/>
                        </a:rPr>
                        <a:t>MOON</a:t>
                      </a:r>
                      <a:r>
                        <a:rPr lang="en-US" altLang="ko-KR" sz="2400" b="0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HY헤드라인M" pitchFamily="18" charset="-127"/>
                        </a:rPr>
                        <a:t> YONG-MYUNG </a:t>
                      </a:r>
                      <a:r>
                        <a:rPr lang="en-US" altLang="ko-KR" sz="2400" b="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2400" b="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HY헤드라인M" pitchFamily="18" charset="-127"/>
                        </a:rPr>
                        <a:t>文 龍 明</a:t>
                      </a:r>
                      <a:r>
                        <a:rPr lang="en-US" altLang="ko-KR" sz="2400" b="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HY헤드라인M" pitchFamily="18" charset="-127"/>
                        </a:rPr>
                        <a:t>)</a:t>
                      </a:r>
                      <a:endParaRPr lang="ko-KR" altLang="en-US" sz="2400" b="0" dirty="0">
                        <a:solidFill>
                          <a:schemeClr val="bg1"/>
                        </a:solidFill>
                        <a:latin typeface="Calibri" pitchFamily="34" charset="0"/>
                        <a:ea typeface="HY헤드라인M" pitchFamily="18" charset="-127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28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HY헤드라인M" pitchFamily="18" charset="-127"/>
                        </a:rPr>
                        <a:t>MOON SUN-MYUNG</a:t>
                      </a:r>
                      <a:r>
                        <a:rPr lang="ko-KR" altLang="en-US" sz="28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HY헤드라인M" pitchFamily="18" charset="-127"/>
                        </a:rPr>
                        <a:t> </a:t>
                      </a:r>
                      <a:r>
                        <a:rPr lang="en-US" altLang="ko-KR" sz="28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28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HY헤드라인M" pitchFamily="18" charset="-127"/>
                        </a:rPr>
                        <a:t>文 鮮 明</a:t>
                      </a:r>
                      <a:r>
                        <a:rPr lang="en-US" altLang="ko-KR" sz="28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HY헤드라인M" pitchFamily="18" charset="-127"/>
                        </a:rPr>
                        <a:t>)</a:t>
                      </a:r>
                      <a:endParaRPr lang="ko-KR" altLang="en-US" sz="28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HY헤드라인M" pitchFamily="18" charset="-127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115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2000" b="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HY헤드라인M" pitchFamily="18" charset="-127"/>
                        </a:rPr>
                        <a:t>YONG</a:t>
                      </a:r>
                      <a:r>
                        <a:rPr lang="ko-KR" altLang="en-US" sz="2000" b="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HY헤드라인M" pitchFamily="18" charset="-127"/>
                        </a:rPr>
                        <a:t> </a:t>
                      </a:r>
                      <a:r>
                        <a:rPr lang="en-US" altLang="ko-KR" sz="2000" b="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2000" b="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HY헤드라인M" pitchFamily="18" charset="-127"/>
                        </a:rPr>
                        <a:t>龍</a:t>
                      </a:r>
                      <a:r>
                        <a:rPr lang="en-US" altLang="ko-KR" sz="2000" b="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HY헤드라인M" pitchFamily="18" charset="-127"/>
                        </a:rPr>
                        <a:t>: dragon) : Does not substantially exist</a:t>
                      </a:r>
                      <a:endParaRPr lang="ko-KR" altLang="en-US" sz="2000" b="0" dirty="0">
                        <a:solidFill>
                          <a:schemeClr val="bg1"/>
                        </a:solidFill>
                        <a:latin typeface="Calibri" pitchFamily="34" charset="0"/>
                        <a:ea typeface="HY헤드라인M" pitchFamily="18" charset="-127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en-US" altLang="ko-KR" sz="24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HY헤드라인M" pitchFamily="18" charset="-127"/>
                        </a:rPr>
                        <a:t>SUN</a:t>
                      </a:r>
                      <a:r>
                        <a:rPr lang="en-US" altLang="ko-KR" sz="2400" b="1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HY헤드라인M" pitchFamily="18" charset="-127"/>
                        </a:rPr>
                        <a:t> </a:t>
                      </a:r>
                      <a:r>
                        <a:rPr lang="en-US" altLang="ko-KR" sz="24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24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HY헤드라인M" pitchFamily="18" charset="-127"/>
                        </a:rPr>
                        <a:t>鮮</a:t>
                      </a:r>
                      <a:r>
                        <a:rPr lang="en-US" altLang="ko-KR" sz="24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HY헤드라인M" pitchFamily="18" charset="-127"/>
                        </a:rPr>
                        <a:t>): </a:t>
                      </a:r>
                      <a:r>
                        <a:rPr lang="en-US" altLang="ko-KR" sz="2400" b="0" baseline="0" dirty="0" smtClean="0">
                          <a:solidFill>
                            <a:srgbClr val="FFC000"/>
                          </a:solidFill>
                          <a:latin typeface="Calibri" pitchFamily="34" charset="0"/>
                          <a:ea typeface="HY헤드라인M" pitchFamily="18" charset="-127"/>
                        </a:rPr>
                        <a:t>sea </a:t>
                      </a:r>
                      <a:r>
                        <a:rPr lang="en-US" altLang="ko-KR" sz="2400" b="0" dirty="0" smtClean="0">
                          <a:solidFill>
                            <a:srgbClr val="FFC000"/>
                          </a:solidFill>
                          <a:latin typeface="Calibri" pitchFamily="34" charset="0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2400" b="0" dirty="0" smtClean="0">
                          <a:solidFill>
                            <a:srgbClr val="FFC000"/>
                          </a:solidFill>
                          <a:latin typeface="Calibri" pitchFamily="34" charset="0"/>
                          <a:ea typeface="HY헤드라인M" pitchFamily="18" charset="-127"/>
                        </a:rPr>
                        <a:t>漁</a:t>
                      </a:r>
                      <a:r>
                        <a:rPr lang="en-US" altLang="ko-KR" sz="2400" b="0" dirty="0" smtClean="0">
                          <a:solidFill>
                            <a:srgbClr val="FFC000"/>
                          </a:solidFill>
                          <a:latin typeface="Calibri" pitchFamily="34" charset="0"/>
                          <a:ea typeface="HY헤드라인M" pitchFamily="18" charset="-127"/>
                        </a:rPr>
                        <a:t>: fish)</a:t>
                      </a:r>
                      <a:r>
                        <a:rPr lang="ko-KR" altLang="en-US" sz="2400" b="0" baseline="0" dirty="0" smtClean="0">
                          <a:solidFill>
                            <a:srgbClr val="FFC000"/>
                          </a:solidFill>
                          <a:latin typeface="Calibri" pitchFamily="34" charset="0"/>
                          <a:ea typeface="HY헤드라인M" pitchFamily="18" charset="-127"/>
                        </a:rPr>
                        <a:t> </a:t>
                      </a:r>
                      <a:r>
                        <a:rPr lang="en-US" altLang="ko-KR" sz="2400" b="0" baseline="0" dirty="0" smtClean="0">
                          <a:solidFill>
                            <a:srgbClr val="FFC000"/>
                          </a:solidFill>
                          <a:latin typeface="Calibri" pitchFamily="34" charset="0"/>
                          <a:ea typeface="HY헤드라인M" pitchFamily="18" charset="-127"/>
                        </a:rPr>
                        <a:t>and land </a:t>
                      </a:r>
                      <a:r>
                        <a:rPr lang="en-US" altLang="ko-KR" sz="2400" b="0" dirty="0" smtClean="0">
                          <a:solidFill>
                            <a:srgbClr val="FFC000"/>
                          </a:solidFill>
                          <a:latin typeface="Calibri" pitchFamily="34" charset="0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2400" b="0" dirty="0" smtClean="0">
                          <a:solidFill>
                            <a:srgbClr val="FFC000"/>
                          </a:solidFill>
                          <a:latin typeface="Calibri" pitchFamily="34" charset="0"/>
                          <a:ea typeface="HY헤드라인M" pitchFamily="18" charset="-127"/>
                        </a:rPr>
                        <a:t>羊</a:t>
                      </a:r>
                      <a:r>
                        <a:rPr lang="en-US" altLang="ko-KR" sz="2400" b="0" dirty="0" smtClean="0">
                          <a:solidFill>
                            <a:srgbClr val="FFC000"/>
                          </a:solidFill>
                          <a:latin typeface="Calibri" pitchFamily="34" charset="0"/>
                          <a:ea typeface="HY헤드라인M" pitchFamily="18" charset="-127"/>
                        </a:rPr>
                        <a:t>: lamb) symbolizes the EARTH</a:t>
                      </a:r>
                    </a:p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en-US" altLang="ko-KR" sz="24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HY헤드라인M" pitchFamily="18" charset="-127"/>
                        </a:rPr>
                        <a:t>MYUNG</a:t>
                      </a:r>
                      <a:r>
                        <a:rPr lang="en-US" altLang="ko-KR" sz="2400" b="1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HY헤드라인M" pitchFamily="18" charset="-127"/>
                        </a:rPr>
                        <a:t> </a:t>
                      </a:r>
                      <a:r>
                        <a:rPr lang="en-US" altLang="ko-KR" sz="24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24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HY헤드라인M" pitchFamily="18" charset="-127"/>
                        </a:rPr>
                        <a:t>明</a:t>
                      </a:r>
                      <a:r>
                        <a:rPr lang="en-US" altLang="ko-KR" sz="24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HY헤드라인M" pitchFamily="18" charset="-127"/>
                        </a:rPr>
                        <a:t>): </a:t>
                      </a:r>
                      <a:r>
                        <a:rPr lang="en-US" altLang="ko-KR" sz="2400" b="0" baseline="0" dirty="0" smtClean="0">
                          <a:solidFill>
                            <a:srgbClr val="FFC000"/>
                          </a:solidFill>
                          <a:latin typeface="Calibri" pitchFamily="34" charset="0"/>
                          <a:ea typeface="HY헤드라인M" pitchFamily="18" charset="-127"/>
                        </a:rPr>
                        <a:t>sun </a:t>
                      </a:r>
                      <a:r>
                        <a:rPr lang="en-US" altLang="ko-KR" sz="2400" b="0" dirty="0" smtClean="0">
                          <a:solidFill>
                            <a:srgbClr val="FFC000"/>
                          </a:solidFill>
                          <a:latin typeface="Calibri" pitchFamily="34" charset="0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2400" b="0" dirty="0" smtClean="0">
                          <a:solidFill>
                            <a:srgbClr val="FFC000"/>
                          </a:solidFill>
                          <a:latin typeface="Calibri" pitchFamily="34" charset="0"/>
                          <a:ea typeface="HY헤드라인M" pitchFamily="18" charset="-127"/>
                        </a:rPr>
                        <a:t>日</a:t>
                      </a:r>
                      <a:r>
                        <a:rPr lang="en-US" altLang="ko-KR" sz="2400" b="0" dirty="0" smtClean="0">
                          <a:solidFill>
                            <a:srgbClr val="FFC000"/>
                          </a:solidFill>
                          <a:latin typeface="Calibri" pitchFamily="34" charset="0"/>
                          <a:ea typeface="HY헤드라인M" pitchFamily="18" charset="-127"/>
                        </a:rPr>
                        <a:t>: sun) and moon (</a:t>
                      </a:r>
                      <a:r>
                        <a:rPr lang="ko-KR" altLang="en-US" sz="2400" b="0" dirty="0" smtClean="0">
                          <a:solidFill>
                            <a:srgbClr val="FFC000"/>
                          </a:solidFill>
                          <a:latin typeface="Calibri" pitchFamily="34" charset="0"/>
                          <a:ea typeface="HY헤드라인M" pitchFamily="18" charset="-127"/>
                        </a:rPr>
                        <a:t>月</a:t>
                      </a:r>
                      <a:r>
                        <a:rPr lang="en-US" altLang="ko-KR" sz="2400" b="0" dirty="0" smtClean="0">
                          <a:solidFill>
                            <a:srgbClr val="FFC000"/>
                          </a:solidFill>
                          <a:latin typeface="Calibri" pitchFamily="34" charset="0"/>
                          <a:ea typeface="HY헤드라인M" pitchFamily="18" charset="-127"/>
                        </a:rPr>
                        <a:t>: moon) symbolizes</a:t>
                      </a:r>
                      <a:r>
                        <a:rPr lang="en-US" altLang="ko-KR" sz="2400" b="0" baseline="0" dirty="0" smtClean="0">
                          <a:solidFill>
                            <a:srgbClr val="FFC000"/>
                          </a:solidFill>
                          <a:latin typeface="Calibri" pitchFamily="34" charset="0"/>
                          <a:ea typeface="HY헤드라인M" pitchFamily="18" charset="-127"/>
                        </a:rPr>
                        <a:t> the SPIRIT WORLD</a:t>
                      </a:r>
                      <a:endParaRPr lang="en-US" altLang="ko-KR" sz="2400" b="0" dirty="0" smtClean="0">
                        <a:solidFill>
                          <a:srgbClr val="FFC000"/>
                        </a:solidFill>
                        <a:latin typeface="Calibri" pitchFamily="34" charset="0"/>
                        <a:ea typeface="HY헤드라인M" pitchFamily="18" charset="-127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HY헤드라인M" pitchFamily="18" charset="-127"/>
                        </a:rPr>
                        <a:t>MOON (</a:t>
                      </a:r>
                      <a:r>
                        <a:rPr lang="ko-KR" altLang="en-US" sz="24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HY헤드라인M" pitchFamily="18" charset="-127"/>
                        </a:rPr>
                        <a:t>文</a:t>
                      </a:r>
                      <a:r>
                        <a:rPr lang="en-US" altLang="ko-KR" sz="24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HY헤드라인M" pitchFamily="18" charset="-127"/>
                        </a:rPr>
                        <a:t>): </a:t>
                      </a:r>
                      <a:r>
                        <a:rPr lang="en-US" altLang="ko-KR" sz="2400" b="0" dirty="0" smtClean="0">
                          <a:solidFill>
                            <a:srgbClr val="FFC000"/>
                          </a:solidFill>
                          <a:latin typeface="Calibri" pitchFamily="34" charset="0"/>
                          <a:ea typeface="HY헤드라인M" pitchFamily="18" charset="-127"/>
                        </a:rPr>
                        <a:t>symbolizes</a:t>
                      </a:r>
                      <a:r>
                        <a:rPr lang="en-US" altLang="ko-KR" sz="2400" b="0" baseline="0" dirty="0" smtClean="0">
                          <a:solidFill>
                            <a:srgbClr val="FFC000"/>
                          </a:solidFill>
                          <a:latin typeface="Calibri" pitchFamily="34" charset="0"/>
                          <a:ea typeface="HY헤드라인M" pitchFamily="18" charset="-127"/>
                        </a:rPr>
                        <a:t> the TRUTH</a:t>
                      </a:r>
                      <a:endParaRPr lang="en-US" altLang="ko-KR" sz="2400" b="0" dirty="0" smtClean="0">
                        <a:solidFill>
                          <a:srgbClr val="FFC000"/>
                        </a:solidFill>
                        <a:latin typeface="Calibri" pitchFamily="34" charset="0"/>
                        <a:ea typeface="HY헤드라인M" pitchFamily="18" charset="-127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2337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ko-KR" sz="2000" b="0" kern="120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HY헤드라인M" pitchFamily="18" charset="-127"/>
                        </a:rPr>
                        <a:t>Y</a:t>
                      </a:r>
                      <a:r>
                        <a:rPr lang="en-US" altLang="ko-KR" sz="2000" b="0" kern="1200" baseline="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HY헤드라인M" pitchFamily="18" charset="-127"/>
                        </a:rPr>
                        <a:t>ou can buy my name, but not my substance; because God has already purchased my substance in exchange for the cosmos. </a:t>
                      </a:r>
                      <a:endParaRPr lang="en-US" altLang="ko-KR" sz="2000" b="0" kern="1200" dirty="0" smtClean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HY헤드라인M" pitchFamily="18" charset="-127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ko-KR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HY헤드라인M" pitchFamily="18" charset="-127"/>
                        </a:rPr>
                        <a:t> (August 11, 1964, upon receiving the final notification approving his</a:t>
                      </a:r>
                      <a:r>
                        <a:rPr lang="en-US" altLang="ko-KR" sz="2000" b="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HY헤드라인M" pitchFamily="18" charset="-127"/>
                        </a:rPr>
                        <a:t> name-change)</a:t>
                      </a:r>
                      <a:endParaRPr lang="ko-KR" altLang="en-US" sz="2000" b="0" dirty="0">
                        <a:solidFill>
                          <a:schemeClr val="bg1"/>
                        </a:solidFill>
                        <a:latin typeface="Calibri" pitchFamily="34" charset="0"/>
                        <a:ea typeface="HY헤드라인M" pitchFamily="18" charset="-127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endParaRPr lang="en-US" altLang="ko-KR" sz="10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95536" y="476672"/>
            <a:ext cx="5949280" cy="600075"/>
          </a:xfrm>
          <a:prstGeom prst="rect">
            <a:avLst/>
          </a:prstGeom>
        </p:spPr>
        <p:txBody>
          <a:bodyPr anchor="ctr"/>
          <a:lstStyle/>
          <a:p>
            <a:pPr algn="l" fontAlgn="auto">
              <a:spcAft>
                <a:spcPts val="0"/>
              </a:spcAft>
              <a:defRPr/>
            </a:pPr>
            <a:r>
              <a:rPr kumimoji="0" lang="en-US" altLang="ko-KR" sz="3600" dirty="0" smtClean="0">
                <a:latin typeface="Calibri" pitchFamily="34" charset="0"/>
                <a:ea typeface="HY견고딕" pitchFamily="18" charset="-127"/>
              </a:rPr>
              <a:t>III</a:t>
            </a:r>
            <a:r>
              <a:rPr kumimoji="0" lang="en-US" altLang="ko-KR" sz="3600" dirty="0" smtClean="0">
                <a:latin typeface="Calibri" pitchFamily="34" charset="0"/>
                <a:ea typeface="HY견고딕" pitchFamily="18" charset="-127"/>
                <a:cs typeface="+mj-cs"/>
              </a:rPr>
              <a:t>. True Father's Birth</a:t>
            </a:r>
            <a:endParaRPr kumimoji="0" lang="ko-KR" altLang="en-US" sz="3600" dirty="0">
              <a:latin typeface="Calibri" pitchFamily="34" charset="0"/>
              <a:ea typeface="HY견고딕" pitchFamily="18" charset="-127"/>
              <a:cs typeface="+mj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2" descr="C:\Users\황보군\Desktop\Untitled-1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95536" y="404663"/>
            <a:ext cx="8352928" cy="5832625"/>
            <a:chOff x="884" y="210"/>
            <a:chExt cx="3807" cy="3900"/>
          </a:xfrm>
        </p:grpSpPr>
        <p:pic>
          <p:nvPicPr>
            <p:cNvPr id="26632" name="Picture 3" descr="01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84" y="210"/>
              <a:ext cx="3807" cy="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3" name="Oval 4"/>
            <p:cNvSpPr>
              <a:spLocks noChangeArrowheads="1"/>
            </p:cNvSpPr>
            <p:nvPr/>
          </p:nvSpPr>
          <p:spPr bwMode="auto">
            <a:xfrm>
              <a:off x="3107" y="1752"/>
              <a:ext cx="408" cy="408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 dirty="0">
                <a:latin typeface="Calibri" pitchFamily="34" charset="0"/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323850" y="188640"/>
            <a:ext cx="8496300" cy="6335985"/>
            <a:chOff x="431" y="164"/>
            <a:chExt cx="5080" cy="3979"/>
          </a:xfrm>
        </p:grpSpPr>
        <p:pic>
          <p:nvPicPr>
            <p:cNvPr id="8196" name="Picture 6" descr="02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1" y="164"/>
              <a:ext cx="5080" cy="397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6631" name="Text Box 7"/>
            <p:cNvSpPr txBox="1">
              <a:spLocks noChangeArrowheads="1"/>
            </p:cNvSpPr>
            <p:nvPr/>
          </p:nvSpPr>
          <p:spPr bwMode="auto">
            <a:xfrm>
              <a:off x="646" y="3403"/>
              <a:ext cx="4650" cy="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95300" indent="-495300" algn="ctr">
                <a:lnSpc>
                  <a:spcPct val="90000"/>
                </a:lnSpc>
                <a:spcBef>
                  <a:spcPct val="50000"/>
                </a:spcBef>
                <a:buClr>
                  <a:schemeClr val="accent1"/>
                </a:buClr>
                <a:buSzPct val="70000"/>
                <a:buFont typeface="Wingdings 2" pitchFamily="18" charset="2"/>
                <a:buNone/>
              </a:pPr>
              <a:r>
                <a:rPr lang="en-US" altLang="ko-KR" sz="2400" b="1" dirty="0" smtClean="0">
                  <a:solidFill>
                    <a:schemeClr val="bg1"/>
                  </a:solidFill>
                  <a:latin typeface="Calibri" pitchFamily="34" charset="0"/>
                  <a:ea typeface="HY헤드라인M" pitchFamily="18" charset="-127"/>
                </a:rPr>
                <a:t>Scenery around True Father's birth home</a:t>
              </a:r>
              <a:endParaRPr lang="en-US" altLang="ko-KR" sz="2400" b="1" dirty="0">
                <a:solidFill>
                  <a:schemeClr val="bg1"/>
                </a:solidFill>
                <a:latin typeface="Calibri" pitchFamily="34" charset="0"/>
                <a:ea typeface="HY헤드라인M" pitchFamily="18" charset="-127"/>
              </a:endParaRPr>
            </a:p>
            <a:p>
              <a:pPr marL="495300" indent="-495300" algn="ctr">
                <a:lnSpc>
                  <a:spcPct val="90000"/>
                </a:lnSpc>
                <a:spcBef>
                  <a:spcPct val="50000"/>
                </a:spcBef>
                <a:buClr>
                  <a:schemeClr val="accent1"/>
                </a:buClr>
                <a:buSzPct val="70000"/>
                <a:buFont typeface="Wingdings 2" pitchFamily="18" charset="2"/>
                <a:buNone/>
              </a:pPr>
              <a:r>
                <a:rPr lang="en-US" altLang="ko-KR" sz="2400" b="1" dirty="0" smtClean="0">
                  <a:solidFill>
                    <a:schemeClr val="bg1"/>
                  </a:solidFill>
                  <a:latin typeface="Calibri" pitchFamily="34" charset="0"/>
                  <a:ea typeface="HY헤드라인M" pitchFamily="18" charset="-127"/>
                </a:rPr>
                <a:t>Originally shaped as '</a:t>
              </a:r>
              <a:r>
                <a:rPr lang="ko-KR" altLang="en-US" sz="2400" b="1" dirty="0" smtClean="0">
                  <a:solidFill>
                    <a:schemeClr val="bg1"/>
                  </a:solidFill>
                  <a:latin typeface="Calibri" pitchFamily="34" charset="0"/>
                  <a:ea typeface="HY헤드라인M" pitchFamily="18" charset="-127"/>
                </a:rPr>
                <a:t>ㄷ</a:t>
              </a:r>
              <a:r>
                <a:rPr lang="en-US" altLang="ko-KR" sz="2400" b="1" dirty="0" smtClean="0">
                  <a:solidFill>
                    <a:schemeClr val="bg1"/>
                  </a:solidFill>
                  <a:latin typeface="Calibri" pitchFamily="34" charset="0"/>
                  <a:ea typeface="HY헤드라인M" pitchFamily="18" charset="-127"/>
                </a:rPr>
                <a:t>'</a:t>
              </a:r>
              <a:endParaRPr lang="ko-KR" altLang="en-US" sz="2400" b="1" dirty="0">
                <a:solidFill>
                  <a:schemeClr val="bg1"/>
                </a:solidFill>
                <a:latin typeface="Calibri" pitchFamily="34" charset="0"/>
                <a:ea typeface="HY헤드라인M" pitchFamily="18" charset="-127"/>
              </a:endParaRPr>
            </a:p>
          </p:txBody>
        </p:sp>
      </p:grp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827088" y="476672"/>
            <a:ext cx="7345312" cy="600075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kumimoji="0" lang="en-US" altLang="ko-KR" sz="4000" b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HY견고딕" pitchFamily="18" charset="-127"/>
              </a:rPr>
              <a:t>III</a:t>
            </a:r>
            <a:r>
              <a:rPr kumimoji="0" lang="en-US" altLang="ko-KR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HY견고딕" pitchFamily="18" charset="-127"/>
                <a:cs typeface="+mj-cs"/>
              </a:rPr>
              <a:t>. True Father's Birth</a:t>
            </a:r>
            <a:endParaRPr kumimoji="0" lang="ko-KR" altLang="en-US" sz="4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HY견고딕" pitchFamily="18" charset="-127"/>
              <a:cs typeface="+mj-cs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0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8496944" cy="61926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7651" name="Picture 2" descr="C:\Users\황보군\Desktop\Untitled-1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979712" y="6021288"/>
            <a:ext cx="532859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Calibri" pitchFamily="34" charset="0"/>
              </a:rPr>
              <a:t>True Father’s Birth Home, 1992</a:t>
            </a:r>
            <a:endParaRPr lang="ko-KR" altLang="en-US" sz="2000" dirty="0">
              <a:latin typeface="Calibri" pitchFamily="34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83568" y="285750"/>
            <a:ext cx="8001000" cy="838994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kumimoji="0" lang="en-US" altLang="ko-KR" sz="3600" dirty="0" smtClean="0">
                <a:latin typeface="Calibri" pitchFamily="34" charset="0"/>
                <a:ea typeface="HY견고딕" pitchFamily="18" charset="-127"/>
              </a:rPr>
              <a:t>IV</a:t>
            </a:r>
            <a:r>
              <a:rPr kumimoji="0" lang="en-US" altLang="ko-KR" sz="3600" dirty="0" smtClean="0">
                <a:latin typeface="Calibri" pitchFamily="34" charset="0"/>
                <a:ea typeface="HY견고딕" pitchFamily="18" charset="-127"/>
                <a:cs typeface="+mj-cs"/>
              </a:rPr>
              <a:t>. True Father’s Childhood Years</a:t>
            </a:r>
          </a:p>
          <a:p>
            <a:pPr fontAlgn="auto">
              <a:spcAft>
                <a:spcPts val="0"/>
              </a:spcAft>
              <a:defRPr/>
            </a:pPr>
            <a:r>
              <a:rPr kumimoji="0" lang="en-US" altLang="ko-KR" sz="2400" dirty="0" smtClean="0">
                <a:latin typeface="Calibri" pitchFamily="34" charset="0"/>
                <a:ea typeface="HY견고딕" pitchFamily="18" charset="-127"/>
              </a:rPr>
              <a:t>(</a:t>
            </a:r>
            <a:r>
              <a:rPr kumimoji="0" lang="en-US" altLang="ko-KR" sz="2400" dirty="0">
                <a:latin typeface="Calibri" pitchFamily="34" charset="0"/>
                <a:ea typeface="HY견고딕" pitchFamily="18" charset="-127"/>
                <a:cs typeface="+mj-cs"/>
              </a:rPr>
              <a:t>1920-1935)</a:t>
            </a:r>
            <a:endParaRPr kumimoji="0" lang="ko-KR" altLang="en-US" sz="4000" dirty="0">
              <a:latin typeface="Calibri" pitchFamily="34" charset="0"/>
              <a:ea typeface="HY견고딕" pitchFamily="18" charset="-127"/>
              <a:cs typeface="+mj-cs"/>
            </a:endParaRPr>
          </a:p>
        </p:txBody>
      </p:sp>
      <p:sp>
        <p:nvSpPr>
          <p:cNvPr id="10243" name="AutoShape 8"/>
          <p:cNvSpPr>
            <a:spLocks noChangeArrowheads="1"/>
          </p:cNvSpPr>
          <p:nvPr/>
        </p:nvSpPr>
        <p:spPr bwMode="gray">
          <a:xfrm>
            <a:off x="928688" y="1285875"/>
            <a:ext cx="7643812" cy="7143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FFFF">
                  <a:alpha val="59999"/>
                </a:srgbClr>
              </a:gs>
              <a:gs pos="100000">
                <a:srgbClr val="B7E7FF"/>
              </a:gs>
            </a:gsLst>
            <a:lin ang="0" scaled="1"/>
          </a:gradFill>
          <a:ln w="28575" algn="ctr">
            <a:noFill/>
            <a:round/>
            <a:headEnd/>
            <a:tailEnd/>
          </a:ln>
        </p:spPr>
        <p:txBody>
          <a:bodyPr wrap="none" anchor="ctr"/>
          <a:lstStyle/>
          <a:p>
            <a:pPr algn="l">
              <a:defRPr/>
            </a:pPr>
            <a:r>
              <a:rPr kumimoji="0" lang="en-US" altLang="ko-KR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HY헤드라인M" pitchFamily="18" charset="-127"/>
              </a:rPr>
              <a:t>A</a:t>
            </a:r>
            <a:r>
              <a:rPr kumimoji="0" lang="en-US" altLang="ko-KR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HY헤드라인M" pitchFamily="18" charset="-127"/>
              </a:rPr>
              <a:t>.  True Father’s external features</a:t>
            </a:r>
            <a:endParaRPr kumimoji="0" lang="en-US" altLang="ko-KR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HY헤드라인M" pitchFamily="18" charset="-127"/>
            </a:endParaRPr>
          </a:p>
        </p:txBody>
      </p:sp>
      <p:grpSp>
        <p:nvGrpSpPr>
          <p:cNvPr id="2" name="그룹 7"/>
          <p:cNvGrpSpPr>
            <a:grpSpLocks/>
          </p:cNvGrpSpPr>
          <p:nvPr/>
        </p:nvGrpSpPr>
        <p:grpSpPr bwMode="auto">
          <a:xfrm>
            <a:off x="1581596" y="2349500"/>
            <a:ext cx="5542427" cy="642938"/>
            <a:chOff x="1493838" y="3214690"/>
            <a:chExt cx="7423150" cy="571500"/>
          </a:xfrm>
        </p:grpSpPr>
        <p:sp>
          <p:nvSpPr>
            <p:cNvPr id="9" name="AutoShape 5"/>
            <p:cNvSpPr>
              <a:spLocks noChangeArrowheads="1"/>
            </p:cNvSpPr>
            <p:nvPr/>
          </p:nvSpPr>
          <p:spPr bwMode="gray">
            <a:xfrm flipH="1">
              <a:off x="1493838" y="3214690"/>
              <a:ext cx="7423150" cy="5715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2">
                    <a:lumMod val="60000"/>
                    <a:lumOff val="40000"/>
                    <a:alpha val="0"/>
                  </a:schemeClr>
                </a:gs>
                <a:gs pos="100000">
                  <a:schemeClr val="bg1">
                    <a:lumMod val="95000"/>
                  </a:schemeClr>
                </a:gs>
                <a:gs pos="0">
                  <a:srgbClr val="3659EC">
                    <a:gamma/>
                    <a:shade val="46275"/>
                    <a:invGamma/>
                    <a:alpha val="0"/>
                  </a:srgbClr>
                </a:gs>
              </a:gsLst>
              <a:lin ang="0" scaled="1"/>
              <a:tileRect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굴림" pitchFamily="50" charset="-127"/>
              </a:endParaRPr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gray">
            <a:xfrm>
              <a:off x="1643161" y="3286659"/>
              <a:ext cx="6780859" cy="41036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schemeClr val="bg1">
                  <a:alpha val="40000"/>
                </a:schemeClr>
              </a:outerShdw>
            </a:effectLst>
          </p:spPr>
          <p:txBody>
            <a:bodyPr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kumimoji="0" lang="en-US" altLang="ko-KR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HY견고딕" pitchFamily="18" charset="-127"/>
                  <a:cs typeface="한컴바탕" pitchFamily="18" charset="2"/>
                </a:rPr>
                <a:t> </a:t>
              </a:r>
              <a:r>
                <a:rPr kumimoji="0" lang="en-US" altLang="ko-KR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HY견고딕" pitchFamily="18" charset="-127"/>
                  <a:cs typeface="한컴바탕" pitchFamily="18" charset="2"/>
                </a:rPr>
                <a:t>Healthy and a man of muscle</a:t>
              </a:r>
              <a:endParaRPr kumimoji="0" lang="ko-KR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HY견고딕" pitchFamily="18" charset="-127"/>
                <a:cs typeface="한컴바탕" pitchFamily="18" charset="2"/>
              </a:endParaRPr>
            </a:p>
          </p:txBody>
        </p:sp>
      </p:grpSp>
      <p:grpSp>
        <p:nvGrpSpPr>
          <p:cNvPr id="3" name="그룹 14"/>
          <p:cNvGrpSpPr>
            <a:grpSpLocks/>
          </p:cNvGrpSpPr>
          <p:nvPr/>
        </p:nvGrpSpPr>
        <p:grpSpPr bwMode="auto">
          <a:xfrm>
            <a:off x="1606996" y="3112512"/>
            <a:ext cx="7141468" cy="892552"/>
            <a:chOff x="1493838" y="3125286"/>
            <a:chExt cx="7423150" cy="793381"/>
          </a:xfrm>
        </p:grpSpPr>
        <p:sp>
          <p:nvSpPr>
            <p:cNvPr id="16" name="AutoShape 5"/>
            <p:cNvSpPr>
              <a:spLocks noChangeArrowheads="1"/>
            </p:cNvSpPr>
            <p:nvPr/>
          </p:nvSpPr>
          <p:spPr bwMode="gray">
            <a:xfrm flipH="1">
              <a:off x="1493838" y="3214690"/>
              <a:ext cx="7423150" cy="5715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2">
                    <a:lumMod val="60000"/>
                    <a:lumOff val="40000"/>
                    <a:alpha val="0"/>
                  </a:schemeClr>
                </a:gs>
                <a:gs pos="100000">
                  <a:schemeClr val="bg1">
                    <a:lumMod val="95000"/>
                  </a:schemeClr>
                </a:gs>
                <a:gs pos="0">
                  <a:srgbClr val="3659EC">
                    <a:gamma/>
                    <a:shade val="46275"/>
                    <a:invGamma/>
                    <a:alpha val="0"/>
                  </a:srgbClr>
                </a:gs>
              </a:gsLst>
              <a:lin ang="0" scaled="1"/>
              <a:tileRect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굴림" pitchFamily="50" charset="-127"/>
              </a:endParaRPr>
            </a:p>
          </p:txBody>
        </p:sp>
        <p:sp>
          <p:nvSpPr>
            <p:cNvPr id="17" name="Text Box 11"/>
            <p:cNvSpPr txBox="1">
              <a:spLocks noChangeArrowheads="1"/>
            </p:cNvSpPr>
            <p:nvPr/>
          </p:nvSpPr>
          <p:spPr bwMode="gray">
            <a:xfrm>
              <a:off x="1643063" y="3125286"/>
              <a:ext cx="7199077" cy="79338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schemeClr val="bg1">
                  <a:alpha val="40000"/>
                </a:schemeClr>
              </a:outerShdw>
            </a:effectLst>
          </p:spPr>
          <p:txBody>
            <a:bodyPr wrap="squar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kumimoji="0" lang="en-US" altLang="ko-KR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HY견고딕" pitchFamily="18" charset="-127"/>
                  <a:cs typeface="한컴바탕" pitchFamily="18" charset="2"/>
                </a:rPr>
                <a:t> Handsome baby: </a:t>
              </a:r>
              <a:r>
                <a:rPr kumimoji="0" lang="en-US" altLang="ko-KR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HY견고딕" pitchFamily="18" charset="-127"/>
                  <a:cs typeface="한컴바탕" pitchFamily="18" charset="2"/>
                </a:rPr>
                <a:t>Everybody wanted to hug him when he was a child</a:t>
              </a:r>
              <a:endParaRPr kumimoji="0" lang="ko-KR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HY견고딕" pitchFamily="18" charset="-127"/>
                <a:cs typeface="한컴바탕" pitchFamily="18" charset="2"/>
              </a:endParaRPr>
            </a:p>
          </p:txBody>
        </p:sp>
      </p:grpSp>
      <p:grpSp>
        <p:nvGrpSpPr>
          <p:cNvPr id="4" name="그룹 14"/>
          <p:cNvGrpSpPr>
            <a:grpSpLocks/>
          </p:cNvGrpSpPr>
          <p:nvPr/>
        </p:nvGrpSpPr>
        <p:grpSpPr bwMode="auto">
          <a:xfrm>
            <a:off x="1606996" y="4730750"/>
            <a:ext cx="7141468" cy="642938"/>
            <a:chOff x="1493838" y="3229395"/>
            <a:chExt cx="7423150" cy="571500"/>
          </a:xfrm>
        </p:grpSpPr>
        <p:sp>
          <p:nvSpPr>
            <p:cNvPr id="18" name="AutoShape 5"/>
            <p:cNvSpPr>
              <a:spLocks noChangeArrowheads="1"/>
            </p:cNvSpPr>
            <p:nvPr/>
          </p:nvSpPr>
          <p:spPr bwMode="gray">
            <a:xfrm flipH="1">
              <a:off x="1493838" y="3229395"/>
              <a:ext cx="7423150" cy="5715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2">
                    <a:lumMod val="60000"/>
                    <a:lumOff val="40000"/>
                    <a:alpha val="0"/>
                  </a:schemeClr>
                </a:gs>
                <a:gs pos="100000">
                  <a:schemeClr val="bg1">
                    <a:lumMod val="95000"/>
                  </a:schemeClr>
                </a:gs>
                <a:gs pos="0">
                  <a:srgbClr val="3659EC">
                    <a:gamma/>
                    <a:shade val="46275"/>
                    <a:invGamma/>
                    <a:alpha val="0"/>
                  </a:srgbClr>
                </a:gs>
              </a:gsLst>
              <a:lin ang="0" scaled="1"/>
              <a:tileRect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굴림" pitchFamily="50" charset="-127"/>
              </a:endParaRPr>
            </a:p>
          </p:txBody>
        </p:sp>
        <p:sp>
          <p:nvSpPr>
            <p:cNvPr id="19" name="Text Box 11"/>
            <p:cNvSpPr txBox="1">
              <a:spLocks noChangeArrowheads="1"/>
            </p:cNvSpPr>
            <p:nvPr/>
          </p:nvSpPr>
          <p:spPr bwMode="gray">
            <a:xfrm>
              <a:off x="1643063" y="3287249"/>
              <a:ext cx="6780213" cy="410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schemeClr val="bg1">
                  <a:alpha val="40000"/>
                </a:schemeClr>
              </a:outerShdw>
            </a:effectLst>
          </p:spPr>
          <p:txBody>
            <a:bodyPr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kumimoji="0" lang="en-US" altLang="ko-KR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HY견고딕" pitchFamily="18" charset="-127"/>
                  <a:cs typeface="한컴바탕" pitchFamily="18" charset="2"/>
                </a:rPr>
                <a:t> </a:t>
              </a:r>
              <a:r>
                <a:rPr kumimoji="0" lang="en-US" altLang="ko-KR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HY견고딕" pitchFamily="18" charset="-127"/>
                  <a:cs typeface="한컴바탕" pitchFamily="18" charset="2"/>
                </a:rPr>
                <a:t>‘Osan House Little Eyes’</a:t>
              </a:r>
              <a:endParaRPr kumimoji="0" lang="ko-KR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HY견고딕" pitchFamily="18" charset="-127"/>
                <a:cs typeface="한컴바탕" pitchFamily="18" charset="2"/>
              </a:endParaRPr>
            </a:p>
          </p:txBody>
        </p:sp>
      </p:grpSp>
      <p:grpSp>
        <p:nvGrpSpPr>
          <p:cNvPr id="5" name="그룹 19"/>
          <p:cNvGrpSpPr>
            <a:grpSpLocks/>
          </p:cNvGrpSpPr>
          <p:nvPr/>
        </p:nvGrpSpPr>
        <p:grpSpPr bwMode="auto">
          <a:xfrm>
            <a:off x="1613346" y="5478324"/>
            <a:ext cx="7141468" cy="830996"/>
            <a:chOff x="1493838" y="3111558"/>
            <a:chExt cx="7423150" cy="738663"/>
          </a:xfrm>
        </p:grpSpPr>
        <p:sp>
          <p:nvSpPr>
            <p:cNvPr id="21" name="AutoShape 5"/>
            <p:cNvSpPr>
              <a:spLocks noChangeArrowheads="1"/>
            </p:cNvSpPr>
            <p:nvPr/>
          </p:nvSpPr>
          <p:spPr bwMode="gray">
            <a:xfrm flipH="1">
              <a:off x="1493838" y="3214690"/>
              <a:ext cx="7423150" cy="5715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2">
                    <a:lumMod val="60000"/>
                    <a:lumOff val="40000"/>
                    <a:alpha val="0"/>
                  </a:schemeClr>
                </a:gs>
                <a:gs pos="100000">
                  <a:schemeClr val="bg1">
                    <a:lumMod val="95000"/>
                  </a:schemeClr>
                </a:gs>
                <a:gs pos="0">
                  <a:srgbClr val="3659EC">
                    <a:gamma/>
                    <a:shade val="46275"/>
                    <a:invGamma/>
                    <a:alpha val="0"/>
                  </a:srgbClr>
                </a:gs>
              </a:gsLst>
              <a:lin ang="0" scaled="1"/>
              <a:tileRect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굴림" pitchFamily="50" charset="-127"/>
              </a:endParaRPr>
            </a:p>
          </p:txBody>
        </p:sp>
        <p:sp>
          <p:nvSpPr>
            <p:cNvPr id="22" name="Text Box 11"/>
            <p:cNvSpPr txBox="1">
              <a:spLocks noChangeArrowheads="1"/>
            </p:cNvSpPr>
            <p:nvPr/>
          </p:nvSpPr>
          <p:spPr bwMode="gray">
            <a:xfrm>
              <a:off x="1643063" y="3111558"/>
              <a:ext cx="6780213" cy="7386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schemeClr val="bg1">
                  <a:alpha val="40000"/>
                </a:schemeClr>
              </a:outerShdw>
            </a:effectLst>
          </p:spPr>
          <p:txBody>
            <a:bodyPr>
              <a:spAutoFit/>
            </a:bodyPr>
            <a:lstStyle/>
            <a:p>
              <a:pPr marL="180975" indent="-180975" algn="l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kumimoji="0" lang="en-US" altLang="ko-KR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HY견고딕" pitchFamily="18" charset="-127"/>
                  <a:cs typeface="한컴바탕" pitchFamily="18" charset="2"/>
                </a:rPr>
                <a:t>The smaller the eyes, the farther and accurately you see.</a:t>
              </a:r>
              <a:endParaRPr kumimoji="0" lang="ko-KR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HY견고딕" pitchFamily="18" charset="-127"/>
                <a:cs typeface="한컴바탕" pitchFamily="18" charset="2"/>
              </a:endParaRPr>
            </a:p>
          </p:txBody>
        </p:sp>
      </p:grpSp>
      <p:grpSp>
        <p:nvGrpSpPr>
          <p:cNvPr id="7" name="그룹 14"/>
          <p:cNvGrpSpPr>
            <a:grpSpLocks/>
          </p:cNvGrpSpPr>
          <p:nvPr/>
        </p:nvGrpSpPr>
        <p:grpSpPr bwMode="auto">
          <a:xfrm>
            <a:off x="1581596" y="3822139"/>
            <a:ext cx="7141468" cy="830997"/>
            <a:chOff x="1493838" y="3115416"/>
            <a:chExt cx="7423150" cy="738664"/>
          </a:xfrm>
        </p:grpSpPr>
        <p:sp>
          <p:nvSpPr>
            <p:cNvPr id="23" name="AutoShape 5"/>
            <p:cNvSpPr>
              <a:spLocks noChangeArrowheads="1"/>
            </p:cNvSpPr>
            <p:nvPr/>
          </p:nvSpPr>
          <p:spPr bwMode="gray">
            <a:xfrm flipH="1">
              <a:off x="1493838" y="3214690"/>
              <a:ext cx="7423150" cy="5715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2">
                    <a:lumMod val="60000"/>
                    <a:lumOff val="40000"/>
                    <a:alpha val="0"/>
                  </a:schemeClr>
                </a:gs>
                <a:gs pos="100000">
                  <a:schemeClr val="bg1">
                    <a:lumMod val="95000"/>
                  </a:schemeClr>
                </a:gs>
                <a:gs pos="0">
                  <a:srgbClr val="3659EC">
                    <a:gamma/>
                    <a:shade val="46275"/>
                    <a:invGamma/>
                    <a:alpha val="0"/>
                  </a:srgbClr>
                </a:gs>
              </a:gsLst>
              <a:lin ang="0" scaled="1"/>
              <a:tileRect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굴림" pitchFamily="50" charset="-127"/>
              </a:endParaRPr>
            </a:p>
          </p:txBody>
        </p:sp>
        <p:sp>
          <p:nvSpPr>
            <p:cNvPr id="24" name="Text Box 11"/>
            <p:cNvSpPr txBox="1">
              <a:spLocks noChangeArrowheads="1"/>
            </p:cNvSpPr>
            <p:nvPr/>
          </p:nvSpPr>
          <p:spPr bwMode="gray">
            <a:xfrm>
              <a:off x="1643063" y="3115416"/>
              <a:ext cx="6780213" cy="7386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schemeClr val="bg1">
                  <a:alpha val="40000"/>
                </a:schemeClr>
              </a:outerShdw>
            </a:effectLst>
          </p:spPr>
          <p:txBody>
            <a:bodyPr>
              <a:spAutoFit/>
            </a:bodyPr>
            <a:lstStyle/>
            <a:p>
              <a:pPr marL="180975" indent="-180975" algn="l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kumimoji="0" lang="en-US" altLang="ko-KR" sz="24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HY견고딕" pitchFamily="18" charset="-127"/>
                  <a:cs typeface="한컴바탕" pitchFamily="18" charset="2"/>
                </a:rPr>
                <a:t>Personality resembled Choong-mo nim; external features resembled Choong-boo nim</a:t>
              </a:r>
              <a:endParaRPr kumimoji="0" lang="ko-KR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HY견고딕" pitchFamily="18" charset="-127"/>
                <a:cs typeface="한컴바탕" pitchFamily="18" charset="2"/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3"/>
          <p:cNvGrpSpPr>
            <a:grpSpLocks/>
          </p:cNvGrpSpPr>
          <p:nvPr/>
        </p:nvGrpSpPr>
        <p:grpSpPr bwMode="auto">
          <a:xfrm>
            <a:off x="899394" y="2132854"/>
            <a:ext cx="5382046" cy="665738"/>
            <a:chOff x="1493838" y="3214690"/>
            <a:chExt cx="7423150" cy="591767"/>
          </a:xfrm>
        </p:grpSpPr>
        <p:sp>
          <p:nvSpPr>
            <p:cNvPr id="14" name="AutoShape 5"/>
            <p:cNvSpPr>
              <a:spLocks noChangeArrowheads="1"/>
            </p:cNvSpPr>
            <p:nvPr/>
          </p:nvSpPr>
          <p:spPr bwMode="gray">
            <a:xfrm flipH="1">
              <a:off x="1493838" y="3214690"/>
              <a:ext cx="7423150" cy="5715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2">
                    <a:lumMod val="60000"/>
                    <a:lumOff val="40000"/>
                    <a:alpha val="0"/>
                  </a:schemeClr>
                </a:gs>
                <a:gs pos="100000">
                  <a:schemeClr val="bg1">
                    <a:lumMod val="95000"/>
                  </a:schemeClr>
                </a:gs>
                <a:gs pos="0">
                  <a:srgbClr val="3659EC">
                    <a:gamma/>
                    <a:shade val="46275"/>
                    <a:invGamma/>
                    <a:alpha val="0"/>
                  </a:srgbClr>
                </a:gs>
              </a:gsLst>
              <a:lin ang="0" scaled="1"/>
              <a:tileRect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sz="2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굴림" pitchFamily="50" charset="-127"/>
              </a:endParaRPr>
            </a:p>
          </p:txBody>
        </p:sp>
        <p:sp>
          <p:nvSpPr>
            <p:cNvPr id="15" name="Text Box 11"/>
            <p:cNvSpPr txBox="1">
              <a:spLocks noChangeArrowheads="1"/>
            </p:cNvSpPr>
            <p:nvPr/>
          </p:nvSpPr>
          <p:spPr bwMode="gray">
            <a:xfrm>
              <a:off x="1642425" y="3286657"/>
              <a:ext cx="6780821" cy="5198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schemeClr val="bg1">
                  <a:alpha val="40000"/>
                </a:schemeClr>
              </a:outerShdw>
            </a:effectLst>
          </p:spPr>
          <p:txBody>
            <a:bodyPr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kumimoji="0" lang="en-US" altLang="ko-KR" sz="3200" dirty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  <a:ea typeface="HY견고딕" pitchFamily="18" charset="-127"/>
                  <a:cs typeface="한컴바탕" pitchFamily="18" charset="2"/>
                </a:rPr>
                <a:t> </a:t>
              </a:r>
              <a:r>
                <a:rPr kumimoji="0" lang="en-US" altLang="ko-KR" sz="3200" dirty="0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  <a:ea typeface="HY견고딕" pitchFamily="18" charset="-127"/>
                  <a:cs typeface="한컴바탕" pitchFamily="18" charset="2"/>
                </a:rPr>
                <a:t>General understanding</a:t>
              </a:r>
              <a:endParaRPr kumimoji="0" lang="ko-KR" altLang="en-US" sz="32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HY견고딕" pitchFamily="18" charset="-127"/>
                <a:cs typeface="한컴바탕" pitchFamily="18" charset="2"/>
              </a:endParaRPr>
            </a:p>
          </p:txBody>
        </p:sp>
      </p:grpSp>
      <p:sp>
        <p:nvSpPr>
          <p:cNvPr id="21" name="모서리가 둥근 직사각형 20"/>
          <p:cNvSpPr/>
          <p:nvPr/>
        </p:nvSpPr>
        <p:spPr bwMode="auto">
          <a:xfrm>
            <a:off x="1259435" y="2924944"/>
            <a:ext cx="7489029" cy="3312367"/>
          </a:xfrm>
          <a:prstGeom prst="roundRect">
            <a:avLst/>
          </a:prstGeom>
          <a:solidFill>
            <a:schemeClr val="lt1">
              <a:alpha val="24000"/>
            </a:schemeClr>
          </a:solidFill>
          <a:ln w="28575" cap="rnd">
            <a:solidFill>
              <a:schemeClr val="bg1">
                <a:lumMod val="50000"/>
              </a:schemeClr>
            </a:solidFill>
            <a:prstDash val="sysDot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263525" indent="-263525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l"/>
              <a:defRPr/>
            </a:pPr>
            <a:r>
              <a:rPr kumimoji="0" lang="en-US" altLang="ko-KR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HY헤드라인M" pitchFamily="18" charset="-127"/>
              </a:rPr>
              <a:t>Childhood years: </a:t>
            </a:r>
            <a:r>
              <a:rPr kumimoji="0" lang="en-US" altLang="ko-KR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HY헤드라인M" pitchFamily="18" charset="-127"/>
              </a:rPr>
              <a:t>The life of a person before the fall</a:t>
            </a:r>
            <a:endParaRPr kumimoji="0" lang="en-US" altLang="ko-KR" sz="2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HY헤드라인M" pitchFamily="18" charset="-127"/>
            </a:endParaRPr>
          </a:p>
          <a:p>
            <a:pPr marL="263525" indent="-263525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l"/>
              <a:defRPr/>
            </a:pPr>
            <a:r>
              <a:rPr kumimoji="0" lang="en-US" altLang="ko-KR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HY헤드라인M" pitchFamily="18" charset="-127"/>
              </a:rPr>
              <a:t>Period of childhood years</a:t>
            </a:r>
            <a:r>
              <a:rPr kumimoji="0" lang="en-US" altLang="ko-KR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HY헤드라인M" pitchFamily="18" charset="-127"/>
              </a:rPr>
              <a:t>: Adam’s childhood years before the fall</a:t>
            </a:r>
          </a:p>
          <a:p>
            <a:pPr marL="263525" indent="-263525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l"/>
              <a:defRPr/>
            </a:pPr>
            <a:r>
              <a:rPr kumimoji="0" lang="en-US" altLang="ko-KR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HY헤드라인M" pitchFamily="18" charset="-127"/>
              </a:rPr>
              <a:t>We are studying the childhood years of the life of a person before the fall.</a:t>
            </a:r>
            <a:endParaRPr kumimoji="0" lang="en-US" altLang="ko-KR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gray">
          <a:xfrm>
            <a:off x="323528" y="1429891"/>
            <a:ext cx="8280920" cy="63095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7F5CF">
                  <a:gamma/>
                  <a:tint val="0"/>
                  <a:invGamma/>
                  <a:alpha val="60000"/>
                </a:srgbClr>
              </a:gs>
              <a:gs pos="100000">
                <a:srgbClr val="E7F5CF"/>
              </a:gs>
            </a:gsLst>
            <a:lin ang="0" scaled="1"/>
          </a:gradFill>
          <a:ln w="28575" algn="ctr">
            <a:noFill/>
            <a:round/>
            <a:headEnd/>
            <a:tailEnd/>
          </a:ln>
          <a:effectLst/>
        </p:spPr>
        <p:txBody>
          <a:bodyPr wrap="none" anchor="ctr">
            <a:flatTx/>
          </a:bodyPr>
          <a:lstStyle/>
          <a:p>
            <a:pPr algn="l">
              <a:defRPr/>
            </a:pPr>
            <a:r>
              <a:rPr kumimoji="0" lang="en-US" altLang="ko-KR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HY헤드라인M" pitchFamily="18" charset="-127"/>
              </a:rPr>
              <a:t>B</a:t>
            </a:r>
            <a:r>
              <a:rPr kumimoji="0" lang="en-US" altLang="ko-KR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HY헤드라인M" pitchFamily="18" charset="-127"/>
              </a:rPr>
              <a:t>. True Father’s qualities and disposition</a:t>
            </a:r>
            <a:endParaRPr kumimoji="0" lang="en-US" altLang="ko-KR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683568" y="285750"/>
            <a:ext cx="8001000" cy="838994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kumimoji="0" lang="en-US" altLang="ko-KR" sz="3600" dirty="0" smtClean="0">
                <a:latin typeface="Calibri" pitchFamily="34" charset="0"/>
                <a:ea typeface="HY견고딕" pitchFamily="18" charset="-127"/>
              </a:rPr>
              <a:t>IV</a:t>
            </a:r>
            <a:r>
              <a:rPr kumimoji="0" lang="en-US" altLang="ko-KR" sz="3600" dirty="0" smtClean="0">
                <a:latin typeface="Calibri" pitchFamily="34" charset="0"/>
                <a:ea typeface="HY견고딕" pitchFamily="18" charset="-127"/>
                <a:cs typeface="+mj-cs"/>
              </a:rPr>
              <a:t>. True Father’s Childhood Years</a:t>
            </a:r>
          </a:p>
          <a:p>
            <a:pPr fontAlgn="auto">
              <a:spcAft>
                <a:spcPts val="0"/>
              </a:spcAft>
              <a:defRPr/>
            </a:pPr>
            <a:r>
              <a:rPr kumimoji="0" lang="en-US" altLang="ko-KR" sz="2400" dirty="0" smtClean="0">
                <a:latin typeface="Calibri" pitchFamily="34" charset="0"/>
                <a:ea typeface="HY견고딕" pitchFamily="18" charset="-127"/>
              </a:rPr>
              <a:t>(</a:t>
            </a:r>
            <a:r>
              <a:rPr kumimoji="0" lang="en-US" altLang="ko-KR" sz="2400" dirty="0">
                <a:latin typeface="Calibri" pitchFamily="34" charset="0"/>
                <a:ea typeface="HY견고딕" pitchFamily="18" charset="-127"/>
                <a:cs typeface="+mj-cs"/>
              </a:rPr>
              <a:t>1920-1935)</a:t>
            </a:r>
            <a:endParaRPr kumimoji="0" lang="ko-KR" altLang="en-US" sz="4000" dirty="0">
              <a:latin typeface="Calibri" pitchFamily="34" charset="0"/>
              <a:ea typeface="HY견고딕" pitchFamily="18" charset="-127"/>
              <a:cs typeface="+mj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3"/>
          <p:cNvGrpSpPr>
            <a:grpSpLocks/>
          </p:cNvGrpSpPr>
          <p:nvPr/>
        </p:nvGrpSpPr>
        <p:grpSpPr bwMode="auto">
          <a:xfrm>
            <a:off x="1059235" y="2060580"/>
            <a:ext cx="4016821" cy="585046"/>
            <a:chOff x="1493838" y="3214690"/>
            <a:chExt cx="7423150" cy="580135"/>
          </a:xfrm>
        </p:grpSpPr>
        <p:sp>
          <p:nvSpPr>
            <p:cNvPr id="14" name="AutoShape 5"/>
            <p:cNvSpPr>
              <a:spLocks noChangeArrowheads="1"/>
            </p:cNvSpPr>
            <p:nvPr/>
          </p:nvSpPr>
          <p:spPr bwMode="gray">
            <a:xfrm flipH="1">
              <a:off x="1493838" y="3214690"/>
              <a:ext cx="7423150" cy="5715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2">
                    <a:lumMod val="60000"/>
                    <a:lumOff val="40000"/>
                    <a:alpha val="0"/>
                  </a:schemeClr>
                </a:gs>
                <a:gs pos="100000">
                  <a:schemeClr val="bg1">
                    <a:lumMod val="95000"/>
                  </a:schemeClr>
                </a:gs>
                <a:gs pos="0">
                  <a:srgbClr val="3659EC">
                    <a:gamma/>
                    <a:shade val="46275"/>
                    <a:invGamma/>
                    <a:alpha val="0"/>
                  </a:srgbClr>
                </a:gs>
              </a:gsLst>
              <a:lin ang="0" scaled="1"/>
              <a:tileRect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sz="2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굴림" pitchFamily="50" charset="-127"/>
              </a:endParaRPr>
            </a:p>
          </p:txBody>
        </p:sp>
        <p:sp>
          <p:nvSpPr>
            <p:cNvPr id="15" name="Text Box 11"/>
            <p:cNvSpPr txBox="1">
              <a:spLocks noChangeArrowheads="1"/>
            </p:cNvSpPr>
            <p:nvPr/>
          </p:nvSpPr>
          <p:spPr bwMode="gray">
            <a:xfrm>
              <a:off x="1642485" y="3214958"/>
              <a:ext cx="6781057" cy="57986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schemeClr val="bg1">
                  <a:alpha val="40000"/>
                </a:schemeClr>
              </a:outerShdw>
            </a:effectLst>
          </p:spPr>
          <p:txBody>
            <a:bodyPr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kumimoji="0" lang="en-US" altLang="ko-KR" sz="3200" dirty="0" smtClean="0">
                  <a:solidFill>
                    <a:schemeClr val="accent5">
                      <a:lumMod val="25000"/>
                    </a:schemeClr>
                  </a:solidFill>
                  <a:latin typeface="Calibri" pitchFamily="34" charset="0"/>
                  <a:ea typeface="HY견고딕" pitchFamily="18" charset="-127"/>
                  <a:cs typeface="한컴바탕" pitchFamily="18" charset="2"/>
                </a:rPr>
                <a:t> Emotional side</a:t>
              </a:r>
              <a:endParaRPr kumimoji="0" lang="ko-KR" altLang="en-US" sz="3200" dirty="0">
                <a:solidFill>
                  <a:schemeClr val="accent5">
                    <a:lumMod val="25000"/>
                  </a:schemeClr>
                </a:solidFill>
                <a:latin typeface="Calibri" pitchFamily="34" charset="0"/>
                <a:ea typeface="HY견고딕" pitchFamily="18" charset="-127"/>
                <a:cs typeface="한컴바탕" pitchFamily="18" charset="2"/>
              </a:endParaRPr>
            </a:p>
          </p:txBody>
        </p:sp>
      </p:grpSp>
      <p:sp>
        <p:nvSpPr>
          <p:cNvPr id="21" name="모서리가 둥근 직사각형 20"/>
          <p:cNvSpPr/>
          <p:nvPr/>
        </p:nvSpPr>
        <p:spPr bwMode="auto">
          <a:xfrm>
            <a:off x="1259632" y="2996952"/>
            <a:ext cx="7488832" cy="3023493"/>
          </a:xfrm>
          <a:prstGeom prst="roundRect">
            <a:avLst/>
          </a:prstGeom>
          <a:solidFill>
            <a:schemeClr val="lt1">
              <a:alpha val="24000"/>
            </a:schemeClr>
          </a:solidFill>
          <a:ln w="28575" cap="rnd">
            <a:solidFill>
              <a:schemeClr val="bg1">
                <a:lumMod val="50000"/>
              </a:schemeClr>
            </a:solidFill>
            <a:prstDash val="sysDot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263525" indent="-263525" algn="l" fontAlgn="auto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l"/>
              <a:defRPr/>
            </a:pPr>
            <a:r>
              <a:rPr kumimoji="0" lang="en-US" altLang="ko-KR" sz="2400" dirty="0" smtClean="0">
                <a:solidFill>
                  <a:srgbClr val="002060"/>
                </a:solidFill>
                <a:latin typeface="Calibri" pitchFamily="34" charset="0"/>
                <a:ea typeface="HY헤드라인M" pitchFamily="18" charset="-127"/>
              </a:rPr>
              <a:t>Had the emotional capacity to contain God’s heart</a:t>
            </a:r>
            <a:endParaRPr kumimoji="0" lang="en-US" altLang="ko-KR" sz="2400" dirty="0">
              <a:solidFill>
                <a:srgbClr val="002060"/>
              </a:solidFill>
              <a:latin typeface="Calibri" pitchFamily="34" charset="0"/>
              <a:ea typeface="HY헤드라인M" pitchFamily="18" charset="-127"/>
            </a:endParaRPr>
          </a:p>
          <a:p>
            <a:pPr marL="263525" indent="-263525" algn="l" fontAlgn="auto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l"/>
              <a:defRPr/>
            </a:pPr>
            <a:r>
              <a:rPr kumimoji="0" lang="en-US" altLang="ko-KR" sz="24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HY헤드라인M" pitchFamily="18" charset="-127"/>
              </a:rPr>
              <a:t>Affection (</a:t>
            </a:r>
            <a:r>
              <a:rPr kumimoji="0" lang="ko-KR" altLang="en-US" sz="2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HY헤드라인M" pitchFamily="18" charset="-127"/>
              </a:rPr>
              <a:t>情</a:t>
            </a:r>
            <a:r>
              <a:rPr kumimoji="0" lang="en-US" altLang="ko-KR" sz="2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HY헤드라인M" pitchFamily="18" charset="-127"/>
              </a:rPr>
              <a:t>)</a:t>
            </a:r>
            <a:r>
              <a:rPr kumimoji="0" lang="ko-KR" altLang="en-US" sz="2400" dirty="0">
                <a:solidFill>
                  <a:schemeClr val="tx1"/>
                </a:solidFill>
                <a:latin typeface="Calibri" pitchFamily="34" charset="0"/>
                <a:ea typeface="HY헤드라인M" pitchFamily="18" charset="-127"/>
              </a:rPr>
              <a:t> </a:t>
            </a:r>
            <a:r>
              <a:rPr kumimoji="0" lang="en-US" altLang="ko-KR" sz="2400" dirty="0" smtClean="0">
                <a:solidFill>
                  <a:schemeClr val="tx1"/>
                </a:solidFill>
                <a:latin typeface="Calibri" pitchFamily="34" charset="0"/>
                <a:ea typeface="HY헤드라인M" pitchFamily="18" charset="-127"/>
              </a:rPr>
              <a:t>:An unchanging yearning and longing that flows from the marrow of your bones</a:t>
            </a:r>
            <a:endParaRPr kumimoji="0" lang="en-US" altLang="ko-KR" sz="2400" dirty="0">
              <a:solidFill>
                <a:schemeClr val="tx1"/>
              </a:solidFill>
              <a:latin typeface="Calibri" pitchFamily="34" charset="0"/>
              <a:ea typeface="HY헤드라인M" pitchFamily="18" charset="-127"/>
            </a:endParaRPr>
          </a:p>
          <a:p>
            <a:pPr marL="263525" indent="-263525" algn="l" fontAlgn="auto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l"/>
              <a:defRPr/>
            </a:pPr>
            <a:r>
              <a:rPr kumimoji="0" lang="en-US" altLang="ko-KR" sz="2400" dirty="0" smtClean="0">
                <a:solidFill>
                  <a:srgbClr val="002060"/>
                </a:solidFill>
                <a:latin typeface="Calibri" pitchFamily="34" charset="0"/>
                <a:ea typeface="HY헤드라인M" pitchFamily="18" charset="-127"/>
              </a:rPr>
              <a:t>A person who cried with people in miserable circumstances. (Was like a large tank of tears)</a:t>
            </a:r>
            <a:endParaRPr kumimoji="0" lang="en-US" altLang="ko-KR" sz="2400" dirty="0">
              <a:solidFill>
                <a:srgbClr val="002060"/>
              </a:solidFill>
              <a:latin typeface="Calibri" pitchFamily="34" charset="0"/>
              <a:ea typeface="HY헤드라인M" pitchFamily="18" charset="-127"/>
            </a:endParaRPr>
          </a:p>
          <a:p>
            <a:pPr marL="263525" indent="-263525" algn="l" fontAlgn="auto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l"/>
              <a:defRPr/>
            </a:pPr>
            <a:r>
              <a:rPr kumimoji="0" lang="en-US" altLang="ko-KR" sz="24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HY헤드라인M" pitchFamily="18" charset="-127"/>
              </a:rPr>
              <a:t>Experienced gambling</a:t>
            </a:r>
            <a:r>
              <a:rPr kumimoji="0" lang="en-US" altLang="ko-KR" sz="2400" dirty="0" smtClean="0">
                <a:solidFill>
                  <a:srgbClr val="002060"/>
                </a:solidFill>
                <a:latin typeface="Calibri" pitchFamily="34" charset="0"/>
                <a:ea typeface="HY헤드라인M" pitchFamily="18" charset="-127"/>
              </a:rPr>
              <a:t>: In order to feed grain syrup to the neighborhood kids</a:t>
            </a:r>
            <a:endParaRPr kumimoji="0" lang="en-US" altLang="ko-KR" sz="2400" dirty="0">
              <a:solidFill>
                <a:srgbClr val="002060"/>
              </a:solidFill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gray">
          <a:xfrm>
            <a:off x="395536" y="1340768"/>
            <a:ext cx="7358063" cy="64202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7F5CF">
                  <a:gamma/>
                  <a:tint val="0"/>
                  <a:invGamma/>
                  <a:alpha val="60000"/>
                </a:srgbClr>
              </a:gs>
              <a:gs pos="100000">
                <a:srgbClr val="E7F5CF"/>
              </a:gs>
            </a:gsLst>
            <a:lin ang="0" scaled="1"/>
          </a:gradFill>
          <a:ln w="28575" algn="ctr">
            <a:noFill/>
            <a:round/>
            <a:headEnd/>
            <a:tailEnd/>
          </a:ln>
          <a:effectLst/>
        </p:spPr>
        <p:txBody>
          <a:bodyPr wrap="none" anchor="ctr">
            <a:flatTx/>
          </a:bodyPr>
          <a:lstStyle/>
          <a:p>
            <a:pPr algn="l">
              <a:defRPr/>
            </a:pPr>
            <a:r>
              <a:rPr kumimoji="0" lang="en-US" altLang="ko-KR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HY헤드라인M" pitchFamily="18" charset="-127"/>
              </a:rPr>
              <a:t>B. True Father’s qualities and disposition</a:t>
            </a:r>
            <a:endParaRPr kumimoji="0" lang="en-US" altLang="ko-KR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683568" y="285750"/>
            <a:ext cx="8001000" cy="838994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kumimoji="0" lang="en-US" altLang="ko-KR" sz="3600" dirty="0" smtClean="0">
                <a:latin typeface="Calibri" pitchFamily="34" charset="0"/>
                <a:ea typeface="HY견고딕" pitchFamily="18" charset="-127"/>
              </a:rPr>
              <a:t>IV</a:t>
            </a:r>
            <a:r>
              <a:rPr kumimoji="0" lang="en-US" altLang="ko-KR" sz="3600" dirty="0" smtClean="0">
                <a:latin typeface="Calibri" pitchFamily="34" charset="0"/>
                <a:ea typeface="HY견고딕" pitchFamily="18" charset="-127"/>
                <a:cs typeface="+mj-cs"/>
              </a:rPr>
              <a:t>. True Father’s Childhood Years</a:t>
            </a:r>
          </a:p>
          <a:p>
            <a:pPr fontAlgn="auto">
              <a:spcAft>
                <a:spcPts val="0"/>
              </a:spcAft>
              <a:defRPr/>
            </a:pPr>
            <a:r>
              <a:rPr kumimoji="0" lang="en-US" altLang="ko-KR" sz="2400" dirty="0" smtClean="0">
                <a:latin typeface="Calibri" pitchFamily="34" charset="0"/>
                <a:ea typeface="HY견고딕" pitchFamily="18" charset="-127"/>
              </a:rPr>
              <a:t>(</a:t>
            </a:r>
            <a:r>
              <a:rPr kumimoji="0" lang="en-US" altLang="ko-KR" sz="2400" dirty="0">
                <a:latin typeface="Calibri" pitchFamily="34" charset="0"/>
                <a:ea typeface="HY견고딕" pitchFamily="18" charset="-127"/>
                <a:cs typeface="+mj-cs"/>
              </a:rPr>
              <a:t>1920-1935)</a:t>
            </a:r>
            <a:endParaRPr kumimoji="0" lang="ko-KR" altLang="en-US" sz="4000" dirty="0">
              <a:latin typeface="Calibri" pitchFamily="34" charset="0"/>
              <a:ea typeface="HY견고딕" pitchFamily="18" charset="-127"/>
              <a:cs typeface="+mj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50" name="AutoShape 6" descr="성모와 예수"/>
          <p:cNvSpPr>
            <a:spLocks noChangeArrowheads="1"/>
          </p:cNvSpPr>
          <p:nvPr/>
        </p:nvSpPr>
        <p:spPr bwMode="auto">
          <a:xfrm>
            <a:off x="5219700" y="3429000"/>
            <a:ext cx="3457575" cy="2519362"/>
          </a:xfrm>
          <a:prstGeom prst="wedgeEllipseCallout">
            <a:avLst>
              <a:gd name="adj1" fmla="val -50412"/>
              <a:gd name="adj2" fmla="val -4000"/>
            </a:avLst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ko-KR" altLang="ko-KR" dirty="0">
              <a:latin typeface="Calibri" pitchFamily="34" charset="0"/>
            </a:endParaRPr>
          </a:p>
        </p:txBody>
      </p:sp>
      <p:sp>
        <p:nvSpPr>
          <p:cNvPr id="159751" name="AutoShape 7" descr="img_15_73_0"/>
          <p:cNvSpPr>
            <a:spLocks noChangeArrowheads="1"/>
          </p:cNvSpPr>
          <p:nvPr/>
        </p:nvSpPr>
        <p:spPr bwMode="auto">
          <a:xfrm>
            <a:off x="395536" y="1630263"/>
            <a:ext cx="4752975" cy="4391025"/>
          </a:xfrm>
          <a:prstGeom prst="wedgeRoundRectCallout">
            <a:avLst>
              <a:gd name="adj1" fmla="val -28769"/>
              <a:gd name="adj2" fmla="val 43065"/>
              <a:gd name="adj3" fmla="val 16667"/>
            </a:avLst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ko-KR" altLang="ko-KR" dirty="0">
              <a:latin typeface="Calibri" pitchFamily="34" charset="0"/>
            </a:endParaRPr>
          </a:p>
        </p:txBody>
      </p:sp>
      <p:sp>
        <p:nvSpPr>
          <p:cNvPr id="159749" name="AutoShape 5" descr="천상"/>
          <p:cNvSpPr>
            <a:spLocks noChangeArrowheads="1"/>
          </p:cNvSpPr>
          <p:nvPr/>
        </p:nvSpPr>
        <p:spPr bwMode="auto">
          <a:xfrm>
            <a:off x="5220072" y="1052736"/>
            <a:ext cx="3923928" cy="2376487"/>
          </a:xfrm>
          <a:prstGeom prst="cloudCallout">
            <a:avLst>
              <a:gd name="adj1" fmla="val -17389"/>
              <a:gd name="adj2" fmla="val 42403"/>
            </a:avLst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ko-KR" altLang="ko-KR" dirty="0">
              <a:latin typeface="Calibri" pitchFamily="34" charset="0"/>
            </a:endParaRPr>
          </a:p>
        </p:txBody>
      </p:sp>
      <p:sp>
        <p:nvSpPr>
          <p:cNvPr id="159753" name="AutoShape 9"/>
          <p:cNvSpPr>
            <a:spLocks noChangeArrowheads="1"/>
          </p:cNvSpPr>
          <p:nvPr/>
        </p:nvSpPr>
        <p:spPr bwMode="auto">
          <a:xfrm>
            <a:off x="4140200" y="188913"/>
            <a:ext cx="3240088" cy="1944687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 dirty="0">
              <a:latin typeface="Calibri" pitchFamily="34" charset="0"/>
            </a:endParaRPr>
          </a:p>
        </p:txBody>
      </p:sp>
      <p:sp>
        <p:nvSpPr>
          <p:cNvPr id="159754" name="Text Box 10"/>
          <p:cNvSpPr txBox="1">
            <a:spLocks noChangeArrowheads="1"/>
          </p:cNvSpPr>
          <p:nvPr/>
        </p:nvSpPr>
        <p:spPr bwMode="auto">
          <a:xfrm>
            <a:off x="4644008" y="692696"/>
            <a:ext cx="23762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HY헤드라인M" pitchFamily="18" charset="-127"/>
              </a:rPr>
              <a:t>Coming on the clouds</a:t>
            </a:r>
            <a:endParaRPr lang="en-US" altLang="ko-K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r>
              <a:rPr lang="en-US" altLang="ko-KR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altLang="ko-KR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Matt. </a:t>
            </a:r>
            <a:r>
              <a:rPr lang="en-US" altLang="ko-KR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24:30~31</a:t>
            </a:r>
            <a:endParaRPr lang="en-US" altLang="ko-KR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59756" name="Text Box 12"/>
          <p:cNvSpPr txBox="1">
            <a:spLocks noChangeArrowheads="1"/>
          </p:cNvSpPr>
          <p:nvPr/>
        </p:nvSpPr>
        <p:spPr bwMode="auto">
          <a:xfrm>
            <a:off x="251520" y="4797152"/>
            <a:ext cx="4824412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HY헤드라인M" pitchFamily="18" charset="-127"/>
              </a:rPr>
              <a:t>God and Humankind = Lord and Servant??</a:t>
            </a:r>
          </a:p>
          <a:p>
            <a:pPr>
              <a:spcBef>
                <a:spcPct val="50000"/>
              </a:spcBef>
              <a:defRPr/>
            </a:pPr>
            <a:r>
              <a:rPr lang="en-US" altLang="ko-K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HY헤드라인M" pitchFamily="18" charset="-127"/>
              </a:rPr>
              <a:t>Views on the Fall: What is the fruit of the knowledge of good and evil?</a:t>
            </a:r>
            <a:endParaRPr lang="ko-KR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159757" name="Text Box 13"/>
          <p:cNvSpPr txBox="1">
            <a:spLocks noChangeArrowheads="1"/>
          </p:cNvSpPr>
          <p:nvPr/>
        </p:nvSpPr>
        <p:spPr bwMode="auto">
          <a:xfrm>
            <a:off x="5436096" y="5949280"/>
            <a:ext cx="30963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dirty="0" smtClean="0">
                <a:solidFill>
                  <a:srgbClr val="000099"/>
                </a:solidFill>
                <a:latin typeface="Calibri" pitchFamily="34" charset="0"/>
                <a:ea typeface="HY헤드라인M" pitchFamily="18" charset="-127"/>
              </a:rPr>
              <a:t>From the womb of a woman</a:t>
            </a:r>
            <a:endParaRPr lang="ko-KR" altLang="en-US" dirty="0">
              <a:solidFill>
                <a:srgbClr val="000099"/>
              </a:solidFill>
              <a:latin typeface="Calibri" pitchFamily="34" charset="0"/>
              <a:ea typeface="HY헤드라인M" pitchFamily="18" charset="-127"/>
            </a:endParaRPr>
          </a:p>
          <a:p>
            <a:r>
              <a:rPr lang="ko-KR" altLang="en-US" dirty="0" smtClean="0">
                <a:solidFill>
                  <a:srgbClr val="000099"/>
                </a:solidFill>
                <a:latin typeface="Calibri" pitchFamily="34" charset="0"/>
                <a:ea typeface="HY헤드라인M" pitchFamily="18" charset="-127"/>
              </a:rPr>
              <a:t>   </a:t>
            </a:r>
            <a:r>
              <a:rPr lang="en-US" altLang="ko-KR" dirty="0" smtClean="0">
                <a:solidFill>
                  <a:srgbClr val="000099"/>
                </a:solidFill>
                <a:latin typeface="Calibri" pitchFamily="34" charset="0"/>
                <a:ea typeface="HY헤드라인M" pitchFamily="18" charset="-127"/>
              </a:rPr>
              <a:t>John II 1:7~8</a:t>
            </a:r>
            <a:endParaRPr lang="en-US" altLang="ko-KR" dirty="0">
              <a:solidFill>
                <a:srgbClr val="000099"/>
              </a:solidFill>
              <a:latin typeface="Calibri" pitchFamily="34" charset="0"/>
              <a:ea typeface="HY헤드라인M" pitchFamily="18" charset="-127"/>
            </a:endParaRPr>
          </a:p>
        </p:txBody>
      </p:sp>
      <p:pic>
        <p:nvPicPr>
          <p:cNvPr id="159760" name="라 팔로마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75688" y="6237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403920" y="566971"/>
            <a:ext cx="37360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HY헤드라인M" pitchFamily="18" charset="-127"/>
              </a:rPr>
              <a:t>Controversy over the Second Advent THE REAL ISSUE?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HY헤드라인M" pitchFamily="18" charset="-127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97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975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975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9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975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975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9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974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500"/>
                                        <p:tgtEl>
                                          <p:spTgt spid="1597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500"/>
                                        <p:tgtEl>
                                          <p:spTgt spid="1597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500"/>
                                        <p:tgtEl>
                                          <p:spTgt spid="1597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1597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9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9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9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9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9760"/>
                </p:tgtEl>
              </p:cMediaNode>
            </p:audio>
          </p:childTnLst>
        </p:cTn>
      </p:par>
    </p:tnLst>
    <p:bldLst>
      <p:bldP spid="159750" grpId="0" animBg="1"/>
      <p:bldP spid="159751" grpId="0" animBg="1"/>
      <p:bldP spid="159749" grpId="0" animBg="1"/>
      <p:bldP spid="159753" grpId="0" animBg="1"/>
      <p:bldP spid="159754" grpId="0"/>
      <p:bldP spid="159756" grpId="0"/>
      <p:bldP spid="159757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3"/>
          <p:cNvGrpSpPr>
            <a:grpSpLocks/>
          </p:cNvGrpSpPr>
          <p:nvPr/>
        </p:nvGrpSpPr>
        <p:grpSpPr bwMode="auto">
          <a:xfrm>
            <a:off x="1255142" y="2060848"/>
            <a:ext cx="4829026" cy="738664"/>
            <a:chOff x="1493838" y="3071815"/>
            <a:chExt cx="7423150" cy="732810"/>
          </a:xfrm>
        </p:grpSpPr>
        <p:sp>
          <p:nvSpPr>
            <p:cNvPr id="14" name="AutoShape 5"/>
            <p:cNvSpPr>
              <a:spLocks noChangeArrowheads="1"/>
            </p:cNvSpPr>
            <p:nvPr/>
          </p:nvSpPr>
          <p:spPr bwMode="gray">
            <a:xfrm flipH="1">
              <a:off x="1493838" y="3214690"/>
              <a:ext cx="7423150" cy="5715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2">
                    <a:lumMod val="60000"/>
                    <a:lumOff val="40000"/>
                    <a:alpha val="0"/>
                  </a:schemeClr>
                </a:gs>
                <a:gs pos="100000">
                  <a:schemeClr val="bg1">
                    <a:lumMod val="95000"/>
                  </a:schemeClr>
                </a:gs>
                <a:gs pos="0">
                  <a:srgbClr val="3659EC">
                    <a:gamma/>
                    <a:shade val="46275"/>
                    <a:invGamma/>
                    <a:alpha val="0"/>
                  </a:srgbClr>
                </a:gs>
              </a:gsLst>
              <a:lin ang="0" scaled="1"/>
              <a:tileRect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sz="2800" b="1" dirty="0">
                <a:solidFill>
                  <a:srgbClr val="FFFFFF"/>
                </a:solidFill>
                <a:latin typeface="Calibri" pitchFamily="34" charset="0"/>
                <a:ea typeface="HY헤드라인M" pitchFamily="18" charset="-127"/>
              </a:endParaRPr>
            </a:p>
          </p:txBody>
        </p:sp>
        <p:sp>
          <p:nvSpPr>
            <p:cNvPr id="15" name="Text Box 11"/>
            <p:cNvSpPr txBox="1">
              <a:spLocks noChangeArrowheads="1"/>
            </p:cNvSpPr>
            <p:nvPr/>
          </p:nvSpPr>
          <p:spPr bwMode="gray">
            <a:xfrm>
              <a:off x="1642531" y="3071815"/>
              <a:ext cx="6610314" cy="7328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schemeClr val="bg1">
                  <a:alpha val="40000"/>
                </a:schemeClr>
              </a:outerShdw>
            </a:effectLst>
          </p:spPr>
          <p:txBody>
            <a:bodyPr wrap="square">
              <a:spAutoFit/>
            </a:bodyPr>
            <a:lstStyle/>
            <a:p>
              <a:pPr algn="l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kumimoji="0" lang="en-US" altLang="ko-KR" sz="2800" dirty="0">
                  <a:solidFill>
                    <a:schemeClr val="tx2">
                      <a:lumMod val="50000"/>
                    </a:schemeClr>
                  </a:solidFill>
                  <a:latin typeface="Calibri" pitchFamily="34" charset="0"/>
                  <a:ea typeface="HY헤드라인M" pitchFamily="18" charset="-127"/>
                  <a:cs typeface="한컴바탕" pitchFamily="18" charset="2"/>
                </a:rPr>
                <a:t> </a:t>
              </a:r>
              <a:r>
                <a:rPr kumimoji="0" lang="en-US" altLang="ko-KR" sz="2800" dirty="0" smtClean="0">
                  <a:solidFill>
                    <a:schemeClr val="tx2">
                      <a:lumMod val="50000"/>
                    </a:schemeClr>
                  </a:solidFill>
                  <a:latin typeface="Calibri" pitchFamily="34" charset="0"/>
                  <a:ea typeface="HY헤드라인M" pitchFamily="18" charset="-127"/>
                  <a:cs typeface="한컴바탕" pitchFamily="18" charset="2"/>
                </a:rPr>
                <a:t>Intellectual side</a:t>
              </a:r>
              <a:endParaRPr kumimoji="0" lang="ko-KR" altLang="en-US" sz="28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HY헤드라인M" pitchFamily="18" charset="-127"/>
                <a:cs typeface="한컴바탕" pitchFamily="18" charset="2"/>
              </a:endParaRPr>
            </a:p>
          </p:txBody>
        </p:sp>
      </p:grpSp>
      <p:sp>
        <p:nvSpPr>
          <p:cNvPr id="21" name="모서리가 둥근 직사각형 20"/>
          <p:cNvSpPr/>
          <p:nvPr/>
        </p:nvSpPr>
        <p:spPr bwMode="auto">
          <a:xfrm>
            <a:off x="1043608" y="2852937"/>
            <a:ext cx="7491661" cy="3024336"/>
          </a:xfrm>
          <a:prstGeom prst="roundRect">
            <a:avLst/>
          </a:prstGeom>
          <a:solidFill>
            <a:schemeClr val="lt1">
              <a:alpha val="24000"/>
            </a:schemeClr>
          </a:solidFill>
          <a:ln w="28575" cap="rnd">
            <a:solidFill>
              <a:schemeClr val="bg1">
                <a:lumMod val="50000"/>
              </a:schemeClr>
            </a:solidFill>
            <a:prstDash val="sysDot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263525" indent="-263525" algn="l" fontAlgn="auto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l"/>
              <a:defRPr/>
            </a:pPr>
            <a:r>
              <a:rPr kumimoji="0" lang="en-US" altLang="ko-KR" sz="2400" dirty="0" smtClean="0">
                <a:solidFill>
                  <a:srgbClr val="002060"/>
                </a:solidFill>
                <a:latin typeface="Calibri" pitchFamily="34" charset="0"/>
                <a:ea typeface="HY헤드라인M" pitchFamily="18" charset="-127"/>
              </a:rPr>
              <a:t>Clear-headed, excellent memory, extraordinary creativity</a:t>
            </a:r>
            <a:endParaRPr kumimoji="0" lang="en-US" altLang="ko-KR" sz="2400" dirty="0">
              <a:solidFill>
                <a:srgbClr val="002060"/>
              </a:solidFill>
              <a:latin typeface="Calibri" pitchFamily="34" charset="0"/>
              <a:ea typeface="HY헤드라인M" pitchFamily="18" charset="-127"/>
            </a:endParaRPr>
          </a:p>
          <a:p>
            <a:pPr marL="263525" indent="-263525" algn="l" fontAlgn="auto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l"/>
              <a:defRPr/>
            </a:pPr>
            <a:r>
              <a:rPr kumimoji="0" lang="en-US" altLang="ko-KR" sz="2400" dirty="0" smtClean="0">
                <a:solidFill>
                  <a:srgbClr val="002060"/>
                </a:solidFill>
                <a:latin typeface="Calibri" pitchFamily="34" charset="0"/>
                <a:ea typeface="HY헤드라인M" pitchFamily="18" charset="-127"/>
              </a:rPr>
              <a:t>Story of how he made his grandfather quit smoking</a:t>
            </a:r>
          </a:p>
          <a:p>
            <a:pPr marL="263525" indent="-263525" algn="l" fontAlgn="auto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l"/>
              <a:defRPr/>
            </a:pPr>
            <a:r>
              <a:rPr kumimoji="0" lang="en-US" altLang="ko-KR" sz="2400" dirty="0" smtClean="0">
                <a:solidFill>
                  <a:srgbClr val="002060"/>
                </a:solidFill>
                <a:latin typeface="Calibri" pitchFamily="34" charset="0"/>
                <a:ea typeface="HY헤드라인M" pitchFamily="18" charset="-127"/>
              </a:rPr>
              <a:t>Always had to know the reason (cause and result)</a:t>
            </a:r>
          </a:p>
          <a:p>
            <a:pPr marL="263525" indent="-263525" algn="l" fontAlgn="auto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l"/>
              <a:defRPr/>
            </a:pPr>
            <a:r>
              <a:rPr kumimoji="0" lang="en-US" altLang="ko-KR" sz="2400" dirty="0" smtClean="0">
                <a:solidFill>
                  <a:srgbClr val="002060"/>
                </a:solidFill>
                <a:latin typeface="Calibri" pitchFamily="34" charset="0"/>
                <a:ea typeface="HY헤드라인M" pitchFamily="18" charset="-127"/>
              </a:rPr>
              <a:t>Studied Japanese: Memorized 180 pages from a book in a single night</a:t>
            </a:r>
          </a:p>
          <a:p>
            <a:pPr marL="263525" indent="-263525" algn="l" fontAlgn="auto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l"/>
              <a:defRPr/>
            </a:pPr>
            <a:r>
              <a:rPr kumimoji="0" lang="en-US" altLang="ko-KR" sz="2400" dirty="0" smtClean="0">
                <a:solidFill>
                  <a:srgbClr val="002060"/>
                </a:solidFill>
                <a:latin typeface="Calibri" pitchFamily="34" charset="0"/>
                <a:ea typeface="HY헤드라인M" pitchFamily="18" charset="-127"/>
              </a:rPr>
              <a:t>As a child, had the dream of obtaining four or five doctoral degrees</a:t>
            </a:r>
            <a:endParaRPr kumimoji="0" lang="en-US" altLang="ko-KR" sz="2400" dirty="0">
              <a:solidFill>
                <a:srgbClr val="002060"/>
              </a:solidFill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gray">
          <a:xfrm>
            <a:off x="395536" y="1340768"/>
            <a:ext cx="8208912" cy="70296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7F5CF">
                  <a:gamma/>
                  <a:tint val="0"/>
                  <a:invGamma/>
                  <a:alpha val="60000"/>
                </a:srgbClr>
              </a:gs>
              <a:gs pos="100000">
                <a:srgbClr val="E7F5CF"/>
              </a:gs>
            </a:gsLst>
            <a:lin ang="0" scaled="1"/>
          </a:gradFill>
          <a:ln w="28575" algn="ctr">
            <a:noFill/>
            <a:round/>
            <a:headEnd/>
            <a:tailEnd/>
          </a:ln>
          <a:effectLst/>
        </p:spPr>
        <p:txBody>
          <a:bodyPr wrap="none" anchor="ctr">
            <a:flatTx/>
          </a:bodyPr>
          <a:lstStyle/>
          <a:p>
            <a:pPr algn="l">
              <a:defRPr/>
            </a:pPr>
            <a:r>
              <a:rPr kumimoji="0" lang="en-US" altLang="ko-KR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HY헤드라인M" pitchFamily="18" charset="-127"/>
              </a:rPr>
              <a:t>B. True Father’s qualities and disposition</a:t>
            </a:r>
            <a:endParaRPr kumimoji="0" lang="en-US" altLang="ko-KR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683568" y="285750"/>
            <a:ext cx="8001000" cy="838994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kumimoji="0" lang="en-US" altLang="ko-KR" sz="3600" dirty="0" smtClean="0">
                <a:latin typeface="Calibri" pitchFamily="34" charset="0"/>
                <a:ea typeface="HY견고딕" pitchFamily="18" charset="-127"/>
              </a:rPr>
              <a:t>IV</a:t>
            </a:r>
            <a:r>
              <a:rPr kumimoji="0" lang="en-US" altLang="ko-KR" sz="3600" dirty="0" smtClean="0">
                <a:latin typeface="Calibri" pitchFamily="34" charset="0"/>
                <a:ea typeface="HY견고딕" pitchFamily="18" charset="-127"/>
                <a:cs typeface="+mj-cs"/>
              </a:rPr>
              <a:t>. True Father’s Childhood Years</a:t>
            </a:r>
          </a:p>
          <a:p>
            <a:pPr fontAlgn="auto">
              <a:spcAft>
                <a:spcPts val="0"/>
              </a:spcAft>
              <a:defRPr/>
            </a:pPr>
            <a:r>
              <a:rPr kumimoji="0" lang="en-US" altLang="ko-KR" sz="2400" dirty="0" smtClean="0">
                <a:latin typeface="Calibri" pitchFamily="34" charset="0"/>
                <a:ea typeface="HY견고딕" pitchFamily="18" charset="-127"/>
              </a:rPr>
              <a:t>(</a:t>
            </a:r>
            <a:r>
              <a:rPr kumimoji="0" lang="en-US" altLang="ko-KR" sz="2400" dirty="0">
                <a:latin typeface="Calibri" pitchFamily="34" charset="0"/>
                <a:ea typeface="HY견고딕" pitchFamily="18" charset="-127"/>
                <a:cs typeface="+mj-cs"/>
              </a:rPr>
              <a:t>1920-1935)</a:t>
            </a:r>
            <a:endParaRPr kumimoji="0" lang="ko-KR" altLang="en-US" sz="4000" dirty="0">
              <a:latin typeface="Calibri" pitchFamily="34" charset="0"/>
              <a:ea typeface="HY견고딕" pitchFamily="18" charset="-127"/>
              <a:cs typeface="+mj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3"/>
          <p:cNvGrpSpPr>
            <a:grpSpLocks/>
          </p:cNvGrpSpPr>
          <p:nvPr/>
        </p:nvGrpSpPr>
        <p:grpSpPr bwMode="auto">
          <a:xfrm>
            <a:off x="755576" y="2060846"/>
            <a:ext cx="6249987" cy="598025"/>
            <a:chOff x="1493838" y="3214690"/>
            <a:chExt cx="7423150" cy="571500"/>
          </a:xfrm>
        </p:grpSpPr>
        <p:sp>
          <p:nvSpPr>
            <p:cNvPr id="14" name="AutoShape 5"/>
            <p:cNvSpPr>
              <a:spLocks noChangeArrowheads="1"/>
            </p:cNvSpPr>
            <p:nvPr/>
          </p:nvSpPr>
          <p:spPr bwMode="gray">
            <a:xfrm flipH="1">
              <a:off x="1493838" y="3214690"/>
              <a:ext cx="7423150" cy="5715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2">
                    <a:lumMod val="60000"/>
                    <a:lumOff val="40000"/>
                    <a:alpha val="0"/>
                  </a:schemeClr>
                </a:gs>
                <a:gs pos="100000">
                  <a:schemeClr val="bg1">
                    <a:lumMod val="95000"/>
                  </a:schemeClr>
                </a:gs>
                <a:gs pos="0">
                  <a:srgbClr val="3659EC">
                    <a:gamma/>
                    <a:shade val="46275"/>
                    <a:invGamma/>
                    <a:alpha val="0"/>
                  </a:srgbClr>
                </a:gs>
              </a:gsLst>
              <a:lin ang="0" scaled="1"/>
              <a:tileRect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굴림" pitchFamily="50" charset="-127"/>
              </a:endParaRPr>
            </a:p>
          </p:txBody>
        </p:sp>
        <p:sp>
          <p:nvSpPr>
            <p:cNvPr id="15" name="Text Box 11"/>
            <p:cNvSpPr txBox="1">
              <a:spLocks noChangeArrowheads="1"/>
            </p:cNvSpPr>
            <p:nvPr/>
          </p:nvSpPr>
          <p:spPr bwMode="gray">
            <a:xfrm>
              <a:off x="1642791" y="3214690"/>
              <a:ext cx="6780201" cy="5588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schemeClr val="bg1">
                  <a:alpha val="40000"/>
                </a:schemeClr>
              </a:outerShdw>
            </a:effectLst>
          </p:spPr>
          <p:txBody>
            <a:bodyPr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kumimoji="0" lang="en-US" altLang="ko-KR" sz="3200" dirty="0">
                  <a:solidFill>
                    <a:schemeClr val="tx2"/>
                  </a:solidFill>
                  <a:latin typeface="Calibri" pitchFamily="34" charset="0"/>
                  <a:ea typeface="HY견고딕" pitchFamily="18" charset="-127"/>
                  <a:cs typeface="한컴바탕" pitchFamily="18" charset="2"/>
                </a:rPr>
                <a:t> </a:t>
              </a:r>
              <a:r>
                <a:rPr kumimoji="0" lang="en-US" altLang="ko-KR" sz="3200" dirty="0" smtClean="0">
                  <a:solidFill>
                    <a:schemeClr val="tx2"/>
                  </a:solidFill>
                  <a:latin typeface="Calibri" pitchFamily="34" charset="0"/>
                  <a:ea typeface="HY견고딕" pitchFamily="18" charset="-127"/>
                  <a:cs typeface="한컴바탕" pitchFamily="18" charset="2"/>
                </a:rPr>
                <a:t>Will</a:t>
              </a:r>
              <a:endParaRPr kumimoji="0" lang="ko-KR" altLang="en-US" sz="3200" dirty="0">
                <a:solidFill>
                  <a:schemeClr val="tx2"/>
                </a:solidFill>
                <a:latin typeface="Calibri" pitchFamily="34" charset="0"/>
                <a:ea typeface="HY견고딕" pitchFamily="18" charset="-127"/>
                <a:cs typeface="한컴바탕" pitchFamily="18" charset="2"/>
              </a:endParaRPr>
            </a:p>
          </p:txBody>
        </p:sp>
      </p:grpSp>
      <p:sp>
        <p:nvSpPr>
          <p:cNvPr id="21" name="모서리가 둥근 직사각형 20"/>
          <p:cNvSpPr/>
          <p:nvPr/>
        </p:nvSpPr>
        <p:spPr bwMode="auto">
          <a:xfrm>
            <a:off x="1043483" y="2708920"/>
            <a:ext cx="7704981" cy="3600400"/>
          </a:xfrm>
          <a:prstGeom prst="roundRect">
            <a:avLst/>
          </a:prstGeom>
          <a:solidFill>
            <a:schemeClr val="lt1">
              <a:alpha val="24000"/>
            </a:schemeClr>
          </a:solidFill>
          <a:ln w="28575" cap="rnd">
            <a:solidFill>
              <a:schemeClr val="bg1">
                <a:lumMod val="50000"/>
              </a:schemeClr>
            </a:solidFill>
            <a:prstDash val="sysDot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263525" indent="-263525" algn="l" fontAlgn="auto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l"/>
              <a:defRPr/>
            </a:pPr>
            <a:r>
              <a:rPr kumimoji="0" lang="en-US" altLang="ko-KR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HY헤드라인M" pitchFamily="18" charset="-127"/>
              </a:rPr>
              <a:t>Super-human driving force: </a:t>
            </a:r>
            <a:r>
              <a:rPr kumimoji="0" lang="en-US" altLang="ko-KR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HY헤드라인M" pitchFamily="18" charset="-127"/>
              </a:rPr>
              <a:t>Very competitive, strong sense of justice</a:t>
            </a:r>
          </a:p>
          <a:p>
            <a:pPr marL="263525" indent="-263525" algn="l" fontAlgn="auto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l"/>
              <a:defRPr/>
            </a:pPr>
            <a:r>
              <a:rPr kumimoji="0" lang="en-US" altLang="ko-KR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HY헤드라인M" pitchFamily="18" charset="-127"/>
              </a:rPr>
              <a:t>Intense character</a:t>
            </a:r>
            <a:r>
              <a:rPr kumimoji="0" lang="en-US" altLang="ko-KR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HY헤드라인M" pitchFamily="18" charset="-127"/>
              </a:rPr>
              <a:t>: A relentless life void of concepts such as “rest,” “giving-up,” or “fear” </a:t>
            </a:r>
          </a:p>
          <a:p>
            <a:pPr marL="263525" indent="-263525" algn="l" fontAlgn="auto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l"/>
              <a:defRPr/>
            </a:pPr>
            <a:r>
              <a:rPr kumimoji="0" lang="en-US" altLang="ko-KR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HY헤드라인M" pitchFamily="18" charset="-127"/>
              </a:rPr>
              <a:t>6 yrs old</a:t>
            </a:r>
            <a:r>
              <a:rPr kumimoji="0" lang="en-US" altLang="ko-KR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HY헤드라인M" pitchFamily="18" charset="-127"/>
              </a:rPr>
              <a:t>: Story of fainting while being struck by a whip (Continued to cry for the entire day)</a:t>
            </a:r>
            <a:r>
              <a:rPr kumimoji="0" lang="ko-KR" alt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HY헤드라인M" pitchFamily="18" charset="-127"/>
              </a:rPr>
              <a:t> </a:t>
            </a:r>
            <a:endParaRPr kumimoji="0" lang="en-US" altLang="ko-KR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HY헤드라인M" pitchFamily="18" charset="-127"/>
            </a:endParaRPr>
          </a:p>
          <a:p>
            <a:pPr marL="263525" indent="-263525" algn="l" fontAlgn="auto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l"/>
              <a:defRPr/>
            </a:pPr>
            <a:r>
              <a:rPr kumimoji="0" lang="en-US" altLang="ko-KR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HY헤드라인M" pitchFamily="18" charset="-127"/>
              </a:rPr>
              <a:t>12</a:t>
            </a:r>
            <a:r>
              <a:rPr kumimoji="0" lang="ko-KR" altLang="en-US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HY헤드라인M" pitchFamily="18" charset="-127"/>
              </a:rPr>
              <a:t> </a:t>
            </a:r>
            <a:r>
              <a:rPr kumimoji="0" lang="en-US" altLang="ko-KR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HY헤드라인M" pitchFamily="18" charset="-127"/>
              </a:rPr>
              <a:t>yrs old</a:t>
            </a:r>
            <a:r>
              <a:rPr kumimoji="0" lang="en-US" altLang="ko-KR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HY헤드라인M" pitchFamily="18" charset="-127"/>
              </a:rPr>
              <a:t>: Story of wrestling training for six-months on an acacia tree, and winning in the end</a:t>
            </a:r>
            <a:endParaRPr kumimoji="0" lang="en-US" altLang="ko-KR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HY헤드라인M" pitchFamily="18" charset="-127"/>
            </a:endParaRPr>
          </a:p>
          <a:p>
            <a:pPr marL="263525" indent="-263525" algn="l" fontAlgn="auto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l"/>
              <a:defRPr/>
            </a:pPr>
            <a:r>
              <a:rPr kumimoji="0" lang="en-US" altLang="ko-KR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HY헤드라인M" pitchFamily="18" charset="-127"/>
              </a:rPr>
              <a:t>Source of strength of his will</a:t>
            </a:r>
            <a:r>
              <a:rPr kumimoji="0" lang="en-US" altLang="ko-KR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HY헤드라인M" pitchFamily="18" charset="-127"/>
              </a:rPr>
              <a:t>:“I heard God’s voice directly.”</a:t>
            </a:r>
            <a:endParaRPr kumimoji="0" lang="en-US" altLang="ko-KR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32773" name="AutoShape 7"/>
          <p:cNvSpPr>
            <a:spLocks noChangeArrowheads="1"/>
          </p:cNvSpPr>
          <p:nvPr/>
        </p:nvSpPr>
        <p:spPr bwMode="gray">
          <a:xfrm>
            <a:off x="395536" y="1340768"/>
            <a:ext cx="8280920" cy="64807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FFFF">
                  <a:alpha val="59999"/>
                </a:srgbClr>
              </a:gs>
              <a:gs pos="100000">
                <a:srgbClr val="E7F5CF"/>
              </a:gs>
            </a:gsLst>
            <a:lin ang="0" scaled="1"/>
          </a:gradFill>
          <a:ln w="28575" algn="ctr">
            <a:noFill/>
            <a:round/>
            <a:headEnd/>
            <a:tailEnd/>
          </a:ln>
        </p:spPr>
        <p:txBody>
          <a:bodyPr wrap="none" anchor="ctr"/>
          <a:lstStyle/>
          <a:p>
            <a:pPr algn="l">
              <a:defRPr/>
            </a:pPr>
            <a:r>
              <a:rPr kumimoji="0" lang="en-US" altLang="ko-KR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HY헤드라인M" pitchFamily="18" charset="-127"/>
              </a:rPr>
              <a:t>B. True Father’s qualities and disposition</a:t>
            </a:r>
            <a:endParaRPr kumimoji="0" lang="en-US" altLang="ko-KR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683568" y="285750"/>
            <a:ext cx="8001000" cy="838994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kumimoji="0" lang="en-US" altLang="ko-KR" sz="3600" dirty="0" smtClean="0">
                <a:latin typeface="Calibri" pitchFamily="34" charset="0"/>
                <a:ea typeface="HY견고딕" pitchFamily="18" charset="-127"/>
              </a:rPr>
              <a:t>IV</a:t>
            </a:r>
            <a:r>
              <a:rPr kumimoji="0" lang="en-US" altLang="ko-KR" sz="3600" dirty="0" smtClean="0">
                <a:latin typeface="Calibri" pitchFamily="34" charset="0"/>
                <a:ea typeface="HY견고딕" pitchFamily="18" charset="-127"/>
                <a:cs typeface="+mj-cs"/>
              </a:rPr>
              <a:t>. True Father’s Childhood Years</a:t>
            </a:r>
          </a:p>
          <a:p>
            <a:pPr fontAlgn="auto">
              <a:spcAft>
                <a:spcPts val="0"/>
              </a:spcAft>
              <a:defRPr/>
            </a:pPr>
            <a:r>
              <a:rPr kumimoji="0" lang="en-US" altLang="ko-KR" sz="2400" dirty="0" smtClean="0">
                <a:latin typeface="Calibri" pitchFamily="34" charset="0"/>
                <a:ea typeface="HY견고딕" pitchFamily="18" charset="-127"/>
              </a:rPr>
              <a:t>(</a:t>
            </a:r>
            <a:r>
              <a:rPr kumimoji="0" lang="en-US" altLang="ko-KR" sz="2400" dirty="0">
                <a:latin typeface="Calibri" pitchFamily="34" charset="0"/>
                <a:ea typeface="HY견고딕" pitchFamily="18" charset="-127"/>
                <a:cs typeface="+mj-cs"/>
              </a:rPr>
              <a:t>1920-1935)</a:t>
            </a:r>
            <a:endParaRPr kumimoji="0" lang="ko-KR" altLang="en-US" sz="4000" dirty="0">
              <a:latin typeface="Calibri" pitchFamily="34" charset="0"/>
              <a:ea typeface="HY견고딕" pitchFamily="18" charset="-127"/>
              <a:cs typeface="+mj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3"/>
          <p:cNvGrpSpPr>
            <a:grpSpLocks/>
          </p:cNvGrpSpPr>
          <p:nvPr/>
        </p:nvGrpSpPr>
        <p:grpSpPr bwMode="auto">
          <a:xfrm>
            <a:off x="1043608" y="2235873"/>
            <a:ext cx="6496856" cy="617063"/>
            <a:chOff x="1493838" y="3072852"/>
            <a:chExt cx="7423150" cy="571499"/>
          </a:xfrm>
        </p:grpSpPr>
        <p:sp>
          <p:nvSpPr>
            <p:cNvPr id="14" name="AutoShape 5"/>
            <p:cNvSpPr>
              <a:spLocks noChangeArrowheads="1"/>
            </p:cNvSpPr>
            <p:nvPr/>
          </p:nvSpPr>
          <p:spPr bwMode="gray">
            <a:xfrm flipH="1">
              <a:off x="1493838" y="3072852"/>
              <a:ext cx="7423150" cy="571499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2">
                    <a:lumMod val="60000"/>
                    <a:lumOff val="40000"/>
                    <a:alpha val="0"/>
                  </a:schemeClr>
                </a:gs>
                <a:gs pos="100000">
                  <a:schemeClr val="bg1">
                    <a:lumMod val="95000"/>
                  </a:schemeClr>
                </a:gs>
                <a:gs pos="0">
                  <a:srgbClr val="3659EC">
                    <a:gamma/>
                    <a:shade val="46275"/>
                    <a:invGamma/>
                    <a:alpha val="0"/>
                  </a:srgbClr>
                </a:gs>
              </a:gsLst>
              <a:lin ang="0" scaled="1"/>
              <a:tileRect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sz="2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굴림" pitchFamily="50" charset="-127"/>
              </a:endParaRPr>
            </a:p>
          </p:txBody>
        </p:sp>
        <p:sp>
          <p:nvSpPr>
            <p:cNvPr id="15" name="Text Box 11"/>
            <p:cNvSpPr txBox="1">
              <a:spLocks noChangeArrowheads="1"/>
            </p:cNvSpPr>
            <p:nvPr/>
          </p:nvSpPr>
          <p:spPr bwMode="gray">
            <a:xfrm>
              <a:off x="1557679" y="3072853"/>
              <a:ext cx="7258599" cy="54159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schemeClr val="bg1">
                  <a:alpha val="40000"/>
                </a:schemeClr>
              </a:outerShdw>
            </a:effectLst>
          </p:spPr>
          <p:txBody>
            <a:bodyPr wrap="squar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kumimoji="0" lang="en-US" altLang="ko-KR" sz="3200" dirty="0">
                  <a:solidFill>
                    <a:schemeClr val="tx2"/>
                  </a:solidFill>
                  <a:latin typeface="Calibri" pitchFamily="34" charset="0"/>
                  <a:ea typeface="HY견고딕" pitchFamily="18" charset="-127"/>
                  <a:cs typeface="한컴바탕" pitchFamily="18" charset="2"/>
                </a:rPr>
                <a:t> </a:t>
              </a:r>
              <a:r>
                <a:rPr kumimoji="0" lang="en-US" altLang="ko-KR" sz="3200" dirty="0" smtClean="0">
                  <a:solidFill>
                    <a:schemeClr val="tx2"/>
                  </a:solidFill>
                  <a:latin typeface="Calibri" pitchFamily="34" charset="0"/>
                  <a:ea typeface="HY견고딕" pitchFamily="18" charset="-127"/>
                  <a:cs typeface="한컴바탕" pitchFamily="18" charset="2"/>
                </a:rPr>
                <a:t>Spiritual intuition and clairvoyance</a:t>
              </a:r>
              <a:endParaRPr kumimoji="0" lang="ko-KR" altLang="en-US" sz="3200" dirty="0">
                <a:solidFill>
                  <a:schemeClr val="tx2"/>
                </a:solidFill>
                <a:latin typeface="Calibri" pitchFamily="34" charset="0"/>
                <a:ea typeface="HY견고딕" pitchFamily="18" charset="-127"/>
                <a:cs typeface="한컴바탕" pitchFamily="18" charset="2"/>
              </a:endParaRPr>
            </a:p>
          </p:txBody>
        </p:sp>
      </p:grpSp>
      <p:sp>
        <p:nvSpPr>
          <p:cNvPr id="21" name="모서리가 둥근 직사각형 20"/>
          <p:cNvSpPr/>
          <p:nvPr/>
        </p:nvSpPr>
        <p:spPr bwMode="auto">
          <a:xfrm>
            <a:off x="1657102" y="3140968"/>
            <a:ext cx="6587306" cy="2664296"/>
          </a:xfrm>
          <a:prstGeom prst="roundRect">
            <a:avLst/>
          </a:prstGeom>
          <a:solidFill>
            <a:schemeClr val="lt1">
              <a:alpha val="24000"/>
            </a:schemeClr>
          </a:solidFill>
          <a:ln w="28575" cap="rnd">
            <a:solidFill>
              <a:schemeClr val="bg1">
                <a:lumMod val="50000"/>
              </a:schemeClr>
            </a:solidFill>
            <a:prstDash val="sysDot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263525" indent="-263525" algn="l" fontAlgn="auto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l"/>
              <a:defRPr/>
            </a:pPr>
            <a:r>
              <a:rPr kumimoji="0" lang="en-US" altLang="ko-KR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HY헤드라인M" pitchFamily="18" charset="-127"/>
              </a:rPr>
              <a:t>4 yrs old</a:t>
            </a:r>
            <a:r>
              <a:rPr kumimoji="0" lang="en-US" altLang="ko-KR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HY헤드라인M" pitchFamily="18" charset="-127"/>
              </a:rPr>
              <a:t>:</a:t>
            </a:r>
            <a:r>
              <a:rPr kumimoji="0" lang="ko-KR" alt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HY헤드라인M" pitchFamily="18" charset="-127"/>
              </a:rPr>
              <a:t> </a:t>
            </a:r>
            <a:r>
              <a:rPr kumimoji="0" lang="en-US" altLang="ko-KR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HY헤드라인M" pitchFamily="18" charset="-127"/>
              </a:rPr>
              <a:t>Heard God’s voice</a:t>
            </a:r>
          </a:p>
          <a:p>
            <a:pPr marL="263525" indent="-263525" algn="l" fontAlgn="auto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l"/>
              <a:defRPr/>
            </a:pPr>
            <a:r>
              <a:rPr kumimoji="0" lang="en-US" altLang="ko-KR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HY헤드라인M" pitchFamily="18" charset="-127"/>
              </a:rPr>
              <a:t>Foresaw and prophesized of future events</a:t>
            </a:r>
          </a:p>
          <a:p>
            <a:pPr marL="263525" indent="-263525" algn="l" fontAlgn="auto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l"/>
              <a:defRPr/>
            </a:pPr>
            <a:r>
              <a:rPr kumimoji="0" lang="en-US" altLang="ko-KR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HY헤드라인M" pitchFamily="18" charset="-127"/>
              </a:rPr>
              <a:t>God showed and guided him</a:t>
            </a:r>
          </a:p>
          <a:p>
            <a:pPr marL="263525" indent="-263525" algn="l" fontAlgn="auto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l"/>
              <a:defRPr/>
            </a:pPr>
            <a:r>
              <a:rPr kumimoji="0" lang="en-US" altLang="ko-KR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HY헤드라인M" pitchFamily="18" charset="-127"/>
              </a:rPr>
              <a:t>Gurus came and made a full bow to True Father when he was still a child</a:t>
            </a:r>
          </a:p>
          <a:p>
            <a:pPr marL="263525" indent="-263525" algn="l" fontAlgn="auto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l"/>
              <a:defRPr/>
            </a:pPr>
            <a:r>
              <a:rPr kumimoji="0" lang="en-US" altLang="ko-KR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HY헤드라인M" pitchFamily="18" charset="-127"/>
              </a:rPr>
              <a:t>Matched couples with their photos</a:t>
            </a:r>
            <a:endParaRPr kumimoji="0" lang="en-US" altLang="ko-KR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33797" name="AutoShape 7"/>
          <p:cNvSpPr>
            <a:spLocks noChangeArrowheads="1"/>
          </p:cNvSpPr>
          <p:nvPr/>
        </p:nvSpPr>
        <p:spPr bwMode="gray">
          <a:xfrm>
            <a:off x="395536" y="1412776"/>
            <a:ext cx="7718102" cy="63095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FFFF">
                  <a:alpha val="59999"/>
                </a:srgbClr>
              </a:gs>
              <a:gs pos="100000">
                <a:srgbClr val="E7F5CF"/>
              </a:gs>
            </a:gsLst>
            <a:lin ang="0" scaled="1"/>
          </a:gradFill>
          <a:ln w="28575" algn="ctr">
            <a:noFill/>
            <a:round/>
            <a:headEnd/>
            <a:tailEnd/>
          </a:ln>
        </p:spPr>
        <p:txBody>
          <a:bodyPr wrap="none" anchor="ctr"/>
          <a:lstStyle/>
          <a:p>
            <a:pPr algn="l">
              <a:defRPr/>
            </a:pPr>
            <a:r>
              <a:rPr kumimoji="0" lang="en-US" altLang="ko-KR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HY헤드라인M" pitchFamily="18" charset="-127"/>
              </a:rPr>
              <a:t>B. True Father’s qualities and disposition</a:t>
            </a:r>
            <a:endParaRPr kumimoji="0" lang="en-US" altLang="ko-KR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683568" y="285750"/>
            <a:ext cx="8001000" cy="838994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kumimoji="0" lang="en-US" altLang="ko-KR" sz="3600" dirty="0" smtClean="0">
                <a:latin typeface="Calibri" pitchFamily="34" charset="0"/>
                <a:ea typeface="HY견고딕" pitchFamily="18" charset="-127"/>
              </a:rPr>
              <a:t>IV</a:t>
            </a:r>
            <a:r>
              <a:rPr kumimoji="0" lang="en-US" altLang="ko-KR" sz="3600" dirty="0" smtClean="0">
                <a:latin typeface="Calibri" pitchFamily="34" charset="0"/>
                <a:ea typeface="HY견고딕" pitchFamily="18" charset="-127"/>
                <a:cs typeface="+mj-cs"/>
              </a:rPr>
              <a:t>. True Father’s Childhood Years</a:t>
            </a:r>
          </a:p>
          <a:p>
            <a:pPr fontAlgn="auto">
              <a:spcAft>
                <a:spcPts val="0"/>
              </a:spcAft>
              <a:defRPr/>
            </a:pPr>
            <a:r>
              <a:rPr kumimoji="0" lang="en-US" altLang="ko-KR" sz="2400" dirty="0" smtClean="0">
                <a:latin typeface="Calibri" pitchFamily="34" charset="0"/>
                <a:ea typeface="HY견고딕" pitchFamily="18" charset="-127"/>
              </a:rPr>
              <a:t>(</a:t>
            </a:r>
            <a:r>
              <a:rPr kumimoji="0" lang="en-US" altLang="ko-KR" sz="2400" dirty="0">
                <a:latin typeface="Calibri" pitchFamily="34" charset="0"/>
                <a:ea typeface="HY견고딕" pitchFamily="18" charset="-127"/>
                <a:cs typeface="+mj-cs"/>
              </a:rPr>
              <a:t>1920-1935)</a:t>
            </a:r>
            <a:endParaRPr kumimoji="0" lang="ko-KR" altLang="en-US" sz="4000" dirty="0">
              <a:latin typeface="Calibri" pitchFamily="34" charset="0"/>
              <a:ea typeface="HY견고딕" pitchFamily="18" charset="-127"/>
              <a:cs typeface="+mj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3" y="1411436"/>
            <a:ext cx="3887986" cy="451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8168087" y="1484784"/>
            <a:ext cx="615553" cy="4225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800" b="1" dirty="0" smtClean="0">
                <a:solidFill>
                  <a:srgbClr val="FF0000"/>
                </a:solidFill>
                <a:latin typeface="Calibri" pitchFamily="34" charset="0"/>
              </a:rPr>
              <a:t>Deep interest in all things</a:t>
            </a:r>
            <a:endParaRPr lang="ko-KR" altLang="en-US" sz="28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4820" name="Text Box 5"/>
          <p:cNvSpPr txBox="1">
            <a:spLocks noChangeArrowheads="1"/>
          </p:cNvSpPr>
          <p:nvPr/>
        </p:nvSpPr>
        <p:spPr bwMode="auto">
          <a:xfrm>
            <a:off x="539552" y="5934223"/>
            <a:ext cx="7632898" cy="954107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800" dirty="0" smtClean="0">
                <a:latin typeface="Calibri" pitchFamily="34" charset="0"/>
                <a:ea typeface="HY견고딕" pitchFamily="18" charset="-127"/>
              </a:rPr>
              <a:t>Observed nature, studied the habits of living things, analyzed the world of God’s creation</a:t>
            </a:r>
            <a:endParaRPr lang="ko-KR" altLang="en-US" sz="2800" dirty="0">
              <a:latin typeface="Calibri" pitchFamily="34" charset="0"/>
              <a:ea typeface="HY견고딕" pitchFamily="18" charset="-127"/>
            </a:endParaRPr>
          </a:p>
        </p:txBody>
      </p:sp>
      <p:pic>
        <p:nvPicPr>
          <p:cNvPr id="34821" name="Picture 6" descr="0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05573" y="1340768"/>
            <a:ext cx="3966877" cy="4607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83568" y="285750"/>
            <a:ext cx="8001000" cy="838994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kumimoji="0" lang="en-US" altLang="ko-KR" sz="3600" dirty="0" smtClean="0">
                <a:latin typeface="Calibri" pitchFamily="34" charset="0"/>
                <a:ea typeface="HY견고딕" pitchFamily="18" charset="-127"/>
              </a:rPr>
              <a:t>IV</a:t>
            </a:r>
            <a:r>
              <a:rPr kumimoji="0" lang="en-US" altLang="ko-KR" sz="3600" dirty="0" smtClean="0">
                <a:latin typeface="Calibri" pitchFamily="34" charset="0"/>
                <a:ea typeface="HY견고딕" pitchFamily="18" charset="-127"/>
                <a:cs typeface="+mj-cs"/>
              </a:rPr>
              <a:t>. True Father’s Childhood Years</a:t>
            </a:r>
          </a:p>
          <a:p>
            <a:pPr fontAlgn="auto">
              <a:spcAft>
                <a:spcPts val="0"/>
              </a:spcAft>
              <a:defRPr/>
            </a:pPr>
            <a:r>
              <a:rPr kumimoji="0" lang="en-US" altLang="ko-KR" sz="2400" dirty="0" smtClean="0">
                <a:latin typeface="Calibri" pitchFamily="34" charset="0"/>
                <a:ea typeface="HY견고딕" pitchFamily="18" charset="-127"/>
              </a:rPr>
              <a:t>(</a:t>
            </a:r>
            <a:r>
              <a:rPr kumimoji="0" lang="en-US" altLang="ko-KR" sz="2400" dirty="0">
                <a:latin typeface="Calibri" pitchFamily="34" charset="0"/>
                <a:ea typeface="HY견고딕" pitchFamily="18" charset="-127"/>
                <a:cs typeface="+mj-cs"/>
              </a:rPr>
              <a:t>1920-1935)</a:t>
            </a:r>
            <a:endParaRPr kumimoji="0" lang="ko-KR" altLang="en-US" sz="4000" dirty="0">
              <a:latin typeface="Calibri" pitchFamily="34" charset="0"/>
              <a:ea typeface="HY견고딕" pitchFamily="18" charset="-127"/>
              <a:cs typeface="+mj-cs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216024" y="2412633"/>
          <a:ext cx="8676456" cy="3743663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039387"/>
                <a:gridCol w="7637069"/>
              </a:tblGrid>
              <a:tr h="112689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HY헤드라인M" pitchFamily="18" charset="-127"/>
                        </a:rPr>
                        <a:t>Plants</a:t>
                      </a:r>
                      <a:endParaRPr lang="en-US" altLang="ko-KR" sz="2000" b="0" baseline="0" dirty="0" smtClean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HY헤드라인M" pitchFamily="18" charset="-127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263525" indent="-263525" latinLnBrk="1">
                        <a:lnSpc>
                          <a:spcPct val="100000"/>
                        </a:lnSpc>
                        <a:buClr>
                          <a:schemeClr val="accent2">
                            <a:lumMod val="75000"/>
                          </a:schemeClr>
                        </a:buClr>
                        <a:buFont typeface="Wingdings" pitchFamily="2" charset="2"/>
                        <a:buChar char="ü"/>
                      </a:pPr>
                      <a:r>
                        <a:rPr lang="en-US" altLang="ko-KR" sz="20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HY헤드라인M" pitchFamily="18" charset="-127"/>
                        </a:rPr>
                        <a:t>Slept until midnight within nature</a:t>
                      </a:r>
                    </a:p>
                    <a:p>
                      <a:pPr marL="263525" indent="-263525" latinLnBrk="1">
                        <a:lnSpc>
                          <a:spcPct val="100000"/>
                        </a:lnSpc>
                        <a:buClr>
                          <a:schemeClr val="accent2">
                            <a:lumMod val="75000"/>
                          </a:schemeClr>
                        </a:buClr>
                        <a:buFont typeface="Wingdings" pitchFamily="2" charset="2"/>
                        <a:buChar char="ü"/>
                      </a:pPr>
                      <a:r>
                        <a:rPr lang="en-US" altLang="ko-KR" sz="20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HY헤드라인M" pitchFamily="18" charset="-127"/>
                        </a:rPr>
                        <a:t>Went up all the</a:t>
                      </a:r>
                      <a:r>
                        <a:rPr lang="en-US" altLang="ko-KR" sz="20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HY헤드라인M" pitchFamily="18" charset="-127"/>
                        </a:rPr>
                        <a:t> trees in sight</a:t>
                      </a:r>
                    </a:p>
                    <a:p>
                      <a:pPr marL="263525" indent="-263525" latinLnBrk="1">
                        <a:lnSpc>
                          <a:spcPct val="100000"/>
                        </a:lnSpc>
                        <a:buClr>
                          <a:schemeClr val="accent2">
                            <a:lumMod val="75000"/>
                          </a:schemeClr>
                        </a:buClr>
                        <a:buFont typeface="Wingdings" pitchFamily="2" charset="2"/>
                        <a:buChar char="ü"/>
                      </a:pPr>
                      <a:r>
                        <a:rPr lang="en-US" altLang="ko-KR" sz="20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HY헤드라인M" pitchFamily="18" charset="-127"/>
                        </a:rPr>
                        <a:t>Symbiotic relationship between a tree and vines (from </a:t>
                      </a:r>
                      <a:r>
                        <a:rPr lang="en-US" altLang="ko-KR" sz="2000" i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HY헤드라인M" pitchFamily="18" charset="-127"/>
                        </a:rPr>
                        <a:t>As a Peace-Loving Global Citizen</a:t>
                      </a:r>
                      <a:r>
                        <a:rPr lang="en-US" altLang="ko-KR" sz="20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HY헤드라인M" pitchFamily="18" charset="-127"/>
                        </a:rPr>
                        <a:t>)</a:t>
                      </a:r>
                      <a:endParaRPr lang="ko-KR" altLang="en-US" sz="2000" b="0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HY헤드라인M" pitchFamily="18" charset="-127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275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HY헤드라인M" pitchFamily="18" charset="-127"/>
                        </a:rPr>
                        <a:t>Animals</a:t>
                      </a:r>
                      <a:endParaRPr lang="en-US" altLang="ko-KR" sz="2000" b="0" dirty="0" smtClean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HY헤드라인M" pitchFamily="18" charset="-127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263525" indent="-263525" algn="l" defTabSz="914400" rtl="0" eaLnBrk="1" latinLnBrk="1" hangingPunct="1">
                        <a:lnSpc>
                          <a:spcPct val="100000"/>
                        </a:lnSpc>
                        <a:buClr>
                          <a:schemeClr val="accent2">
                            <a:lumMod val="75000"/>
                          </a:schemeClr>
                        </a:buClr>
                        <a:buFont typeface="Wingdings" pitchFamily="2" charset="2"/>
                        <a:buChar char="ü"/>
                      </a:pPr>
                      <a:r>
                        <a:rPr lang="en-US" altLang="ko-KR" sz="2000" b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HY헤드라인M" pitchFamily="18" charset="-127"/>
                          <a:cs typeface="+mn-cs"/>
                        </a:rPr>
                        <a:t>Tracked the footprints of weasels thru the night for 40 km to catch it</a:t>
                      </a:r>
                    </a:p>
                    <a:p>
                      <a:pPr marL="263525" indent="-263525" algn="l" defTabSz="914400" rtl="0" eaLnBrk="1" latinLnBrk="1" hangingPunct="1">
                        <a:lnSpc>
                          <a:spcPct val="100000"/>
                        </a:lnSpc>
                        <a:buClr>
                          <a:schemeClr val="accent2">
                            <a:lumMod val="75000"/>
                          </a:schemeClr>
                        </a:buClr>
                        <a:buFont typeface="Wingdings" pitchFamily="2" charset="2"/>
                        <a:buChar char="ü"/>
                      </a:pPr>
                      <a:r>
                        <a:rPr lang="en-US" altLang="ko-KR" sz="2000" b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HY헤드라인M" pitchFamily="18" charset="-127"/>
                          <a:cs typeface="+mn-cs"/>
                        </a:rPr>
                        <a:t>Caught and observed rabbits, dear, frogs, snakes, and insects</a:t>
                      </a:r>
                      <a:endParaRPr lang="ko-KR" altLang="en-US" sz="2000" b="1" kern="1200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HY헤드라인M" pitchFamily="18" charset="-127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82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HY헤드라인M" pitchFamily="18" charset="-127"/>
                        </a:rPr>
                        <a:t>Birds</a:t>
                      </a:r>
                      <a:endParaRPr lang="ko-KR" altLang="en-US" sz="2000" b="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HY헤드라인M" pitchFamily="18" charset="-127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263525" indent="-263525" algn="l" defTabSz="914400" rtl="0" eaLnBrk="1" latinLnBrk="1" hangingPunct="1">
                        <a:lnSpc>
                          <a:spcPct val="100000"/>
                        </a:lnSpc>
                        <a:buClr>
                          <a:schemeClr val="accent2">
                            <a:lumMod val="75000"/>
                          </a:schemeClr>
                        </a:buClr>
                        <a:buFont typeface="Wingdings" pitchFamily="2" charset="2"/>
                        <a:buChar char="ü"/>
                      </a:pPr>
                      <a:r>
                        <a:rPr lang="en-US" altLang="ko-KR" sz="2000" b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HY헤드라인M" pitchFamily="18" charset="-127"/>
                          <a:cs typeface="+mn-cs"/>
                        </a:rPr>
                        <a:t>Examples of how honeybees take in nectar</a:t>
                      </a:r>
                    </a:p>
                    <a:p>
                      <a:pPr marL="263525" indent="-263525" algn="l" defTabSz="914400" rtl="0" eaLnBrk="1" latinLnBrk="1" hangingPunct="1">
                        <a:lnSpc>
                          <a:spcPct val="100000"/>
                        </a:lnSpc>
                        <a:buClr>
                          <a:schemeClr val="accent2">
                            <a:lumMod val="75000"/>
                          </a:schemeClr>
                        </a:buClr>
                        <a:buFont typeface="Wingdings" pitchFamily="2" charset="2"/>
                        <a:buChar char="ü"/>
                      </a:pPr>
                      <a:r>
                        <a:rPr lang="en-US" altLang="ko-KR" sz="2000" b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HY헤드라인M" pitchFamily="18" charset="-127"/>
                          <a:cs typeface="+mn-cs"/>
                        </a:rPr>
                        <a:t>Birds sing for three things: when it is in danger; when it is hungry; and when it is seeking its love-mate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614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HY헤드라인M" pitchFamily="18" charset="-127"/>
                        </a:rPr>
                        <a:t>Fish</a:t>
                      </a:r>
                      <a:endParaRPr lang="ko-KR" altLang="en-US" sz="2000" b="0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HY헤드라인M" pitchFamily="18" charset="-127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263525" indent="-263525" algn="l" defTabSz="914400" rtl="0" eaLnBrk="1" latinLnBrk="1" hangingPunct="1">
                        <a:lnSpc>
                          <a:spcPct val="100000"/>
                        </a:lnSpc>
                        <a:buClr>
                          <a:schemeClr val="accent2">
                            <a:lumMod val="75000"/>
                          </a:schemeClr>
                        </a:buClr>
                        <a:buFont typeface="Wingdings" pitchFamily="2" charset="2"/>
                        <a:buChar char="ü"/>
                      </a:pPr>
                      <a:r>
                        <a:rPr lang="en-US" altLang="ko-KR" sz="2000" b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HY헤드라인M" pitchFamily="18" charset="-127"/>
                          <a:cs typeface="+mn-cs"/>
                        </a:rPr>
                        <a:t>Story of catching forty eels in a single day</a:t>
                      </a:r>
                    </a:p>
                    <a:p>
                      <a:pPr marL="263525" indent="-263525" algn="l" defTabSz="914400" rtl="0" eaLnBrk="1" latinLnBrk="1" hangingPunct="1">
                        <a:lnSpc>
                          <a:spcPct val="100000"/>
                        </a:lnSpc>
                        <a:buClr>
                          <a:schemeClr val="accent2">
                            <a:lumMod val="75000"/>
                          </a:schemeClr>
                        </a:buClr>
                        <a:buFont typeface="Wingdings" pitchFamily="2" charset="2"/>
                        <a:buChar char="ü"/>
                      </a:pPr>
                      <a:r>
                        <a:rPr lang="en-US" altLang="ko-KR" sz="2000" b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HY헤드라인M" pitchFamily="18" charset="-127"/>
                          <a:cs typeface="+mn-cs"/>
                        </a:rPr>
                        <a:t>Discovered the fact that the natural world is the origin of music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6" name="AutoShape 8"/>
          <p:cNvSpPr>
            <a:spLocks noChangeArrowheads="1"/>
          </p:cNvSpPr>
          <p:nvPr/>
        </p:nvSpPr>
        <p:spPr bwMode="gray">
          <a:xfrm>
            <a:off x="251520" y="1418481"/>
            <a:ext cx="8640960" cy="7143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FFFF">
                  <a:alpha val="59999"/>
                </a:srgbClr>
              </a:gs>
              <a:gs pos="100000">
                <a:srgbClr val="B7E7FF"/>
              </a:gs>
            </a:gsLst>
            <a:lin ang="0" scaled="1"/>
          </a:gradFill>
          <a:ln w="28575" algn="ctr">
            <a:noFill/>
            <a:round/>
            <a:headEnd/>
            <a:tailEnd/>
          </a:ln>
        </p:spPr>
        <p:txBody>
          <a:bodyPr wrap="none" anchor="ctr"/>
          <a:lstStyle/>
          <a:p>
            <a:pPr algn="l">
              <a:defRPr/>
            </a:pPr>
            <a:r>
              <a:rPr kumimoji="0" lang="en-US" altLang="ko-KR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HY헤드라인M" pitchFamily="18" charset="-127"/>
              </a:rPr>
              <a:t>C. </a:t>
            </a:r>
            <a:r>
              <a:rPr kumimoji="0" lang="en-US" altLang="ko-KR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HY헤드라인M" pitchFamily="18" charset="-127"/>
              </a:rPr>
              <a:t>Searched for the truth through the natural world</a:t>
            </a:r>
            <a:endParaRPr kumimoji="0" lang="en-US" altLang="ko-KR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83568" y="285750"/>
            <a:ext cx="8001000" cy="838994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kumimoji="0" lang="en-US" altLang="ko-KR" sz="3600" dirty="0" smtClean="0">
                <a:latin typeface="Calibri" pitchFamily="34" charset="0"/>
                <a:ea typeface="HY견고딕" pitchFamily="18" charset="-127"/>
              </a:rPr>
              <a:t>IV</a:t>
            </a:r>
            <a:r>
              <a:rPr kumimoji="0" lang="en-US" altLang="ko-KR" sz="3600" dirty="0" smtClean="0">
                <a:latin typeface="Calibri" pitchFamily="34" charset="0"/>
                <a:ea typeface="HY견고딕" pitchFamily="18" charset="-127"/>
                <a:cs typeface="+mj-cs"/>
              </a:rPr>
              <a:t>. True Father’s Childhood Years</a:t>
            </a:r>
          </a:p>
          <a:p>
            <a:pPr fontAlgn="auto">
              <a:spcAft>
                <a:spcPts val="0"/>
              </a:spcAft>
              <a:defRPr/>
            </a:pPr>
            <a:r>
              <a:rPr kumimoji="0" lang="en-US" altLang="ko-KR" sz="2400" dirty="0" smtClean="0">
                <a:latin typeface="Calibri" pitchFamily="34" charset="0"/>
                <a:ea typeface="HY견고딕" pitchFamily="18" charset="-127"/>
              </a:rPr>
              <a:t>(</a:t>
            </a:r>
            <a:r>
              <a:rPr kumimoji="0" lang="en-US" altLang="ko-KR" sz="2400" dirty="0">
                <a:latin typeface="Calibri" pitchFamily="34" charset="0"/>
                <a:ea typeface="HY견고딕" pitchFamily="18" charset="-127"/>
                <a:cs typeface="+mj-cs"/>
              </a:rPr>
              <a:t>1920-1935)</a:t>
            </a:r>
            <a:endParaRPr kumimoji="0" lang="ko-KR" altLang="en-US" sz="4000" dirty="0">
              <a:latin typeface="Calibri" pitchFamily="34" charset="0"/>
              <a:ea typeface="HY견고딕" pitchFamily="18" charset="-127"/>
              <a:cs typeface="+mj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3"/>
          <p:cNvGrpSpPr>
            <a:grpSpLocks/>
          </p:cNvGrpSpPr>
          <p:nvPr/>
        </p:nvGrpSpPr>
        <p:grpSpPr bwMode="auto">
          <a:xfrm>
            <a:off x="1181298" y="2426392"/>
            <a:ext cx="7135118" cy="665739"/>
            <a:chOff x="1493838" y="3214690"/>
            <a:chExt cx="7423150" cy="591769"/>
          </a:xfrm>
        </p:grpSpPr>
        <p:sp>
          <p:nvSpPr>
            <p:cNvPr id="14" name="AutoShape 5"/>
            <p:cNvSpPr>
              <a:spLocks noChangeArrowheads="1"/>
            </p:cNvSpPr>
            <p:nvPr/>
          </p:nvSpPr>
          <p:spPr bwMode="gray">
            <a:xfrm flipH="1">
              <a:off x="1493838" y="3214690"/>
              <a:ext cx="7423150" cy="5715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2">
                    <a:lumMod val="60000"/>
                    <a:lumOff val="40000"/>
                    <a:alpha val="0"/>
                  </a:schemeClr>
                </a:gs>
                <a:gs pos="100000">
                  <a:schemeClr val="bg1">
                    <a:lumMod val="95000"/>
                  </a:schemeClr>
                </a:gs>
                <a:gs pos="0">
                  <a:srgbClr val="3659EC">
                    <a:gamma/>
                    <a:shade val="46275"/>
                    <a:invGamma/>
                    <a:alpha val="0"/>
                  </a:srgbClr>
                </a:gs>
              </a:gsLst>
              <a:lin ang="0" scaled="1"/>
              <a:tileRect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sz="2800" b="1" dirty="0">
                <a:solidFill>
                  <a:srgbClr val="FFFFFF"/>
                </a:solidFill>
                <a:latin typeface="Calibri" pitchFamily="34" charset="0"/>
                <a:ea typeface="굴림" pitchFamily="50" charset="-127"/>
              </a:endParaRPr>
            </a:p>
          </p:txBody>
        </p:sp>
        <p:sp>
          <p:nvSpPr>
            <p:cNvPr id="15" name="Text Box 11"/>
            <p:cNvSpPr txBox="1">
              <a:spLocks noChangeArrowheads="1"/>
            </p:cNvSpPr>
            <p:nvPr/>
          </p:nvSpPr>
          <p:spPr bwMode="gray">
            <a:xfrm>
              <a:off x="1643063" y="3286659"/>
              <a:ext cx="6780213" cy="5198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schemeClr val="bg1">
                  <a:alpha val="40000"/>
                </a:schemeClr>
              </a:outerShdw>
            </a:effectLst>
          </p:spPr>
          <p:txBody>
            <a:bodyPr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kumimoji="0" lang="en-US" altLang="ko-KR" sz="3200" dirty="0" smtClean="0">
                  <a:solidFill>
                    <a:schemeClr val="tx2"/>
                  </a:solidFill>
                  <a:latin typeface="Calibri" pitchFamily="34" charset="0"/>
                  <a:ea typeface="HY헤드라인M" pitchFamily="18" charset="-127"/>
                  <a:cs typeface="한컴바탕" pitchFamily="18" charset="2"/>
                </a:rPr>
                <a:t> Result of his search and studies</a:t>
              </a:r>
              <a:endParaRPr kumimoji="0" lang="ko-KR" altLang="en-US" sz="3200" dirty="0">
                <a:solidFill>
                  <a:schemeClr val="tx2"/>
                </a:solidFill>
                <a:latin typeface="Calibri" pitchFamily="34" charset="0"/>
                <a:ea typeface="HY헤드라인M" pitchFamily="18" charset="-127"/>
                <a:cs typeface="한컴바탕" pitchFamily="18" charset="2"/>
              </a:endParaRPr>
            </a:p>
          </p:txBody>
        </p:sp>
      </p:grpSp>
      <p:sp>
        <p:nvSpPr>
          <p:cNvPr id="21" name="모서리가 둥근 직사각형 20"/>
          <p:cNvSpPr/>
          <p:nvPr/>
        </p:nvSpPr>
        <p:spPr bwMode="auto">
          <a:xfrm>
            <a:off x="1702973" y="3429000"/>
            <a:ext cx="5965371" cy="1944216"/>
          </a:xfrm>
          <a:prstGeom prst="roundRect">
            <a:avLst/>
          </a:prstGeom>
          <a:solidFill>
            <a:schemeClr val="lt1">
              <a:alpha val="24000"/>
            </a:schemeClr>
          </a:solidFill>
          <a:ln w="28575" cap="rnd">
            <a:solidFill>
              <a:schemeClr val="bg1">
                <a:lumMod val="50000"/>
              </a:schemeClr>
            </a:solidFill>
            <a:prstDash val="sysDot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l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l"/>
              <a:defRPr/>
            </a:pPr>
            <a:r>
              <a:rPr kumimoji="0" lang="ko-KR" altLang="en-US" sz="2000" dirty="0" smtClean="0">
                <a:solidFill>
                  <a:schemeClr val="tx1"/>
                </a:solidFill>
                <a:latin typeface="Calibri" pitchFamily="34" charset="0"/>
                <a:ea typeface="HY헤드라인M" pitchFamily="18" charset="-127"/>
              </a:rPr>
              <a:t> </a:t>
            </a:r>
            <a:r>
              <a:rPr kumimoji="0" lang="en-US" altLang="ko-KR" sz="2000" dirty="0" smtClean="0">
                <a:solidFill>
                  <a:schemeClr val="tx1"/>
                </a:solidFill>
                <a:latin typeface="Calibri" pitchFamily="34" charset="0"/>
                <a:ea typeface="HY헤드라인M" pitchFamily="18" charset="-127"/>
              </a:rPr>
              <a:t>All things in nature are created in pairs.</a:t>
            </a:r>
            <a:endParaRPr kumimoji="0" lang="en-US" altLang="ko-KR" sz="2000" dirty="0">
              <a:solidFill>
                <a:schemeClr val="tx1"/>
              </a:solidFill>
              <a:latin typeface="Calibri" pitchFamily="34" charset="0"/>
              <a:ea typeface="HY헤드라인M" pitchFamily="18" charset="-127"/>
            </a:endParaRPr>
          </a:p>
          <a:p>
            <a:pPr marL="263525" indent="-263525" algn="l">
              <a:lnSpc>
                <a:spcPct val="200000"/>
              </a:lnSpc>
              <a:buFont typeface="Wingdings" pitchFamily="2" charset="2"/>
              <a:buChar char="l"/>
              <a:defRPr/>
            </a:pPr>
            <a:r>
              <a:rPr kumimoji="0" lang="en-US" altLang="ko-KR" sz="2000" dirty="0" smtClean="0">
                <a:solidFill>
                  <a:srgbClr val="002060"/>
                </a:solidFill>
                <a:latin typeface="Calibri" pitchFamily="34" charset="0"/>
                <a:ea typeface="HY헤드라인M" pitchFamily="18" charset="-127"/>
              </a:rPr>
              <a:t>Through nature he studied the order of God’s creation and the original world of true love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gray">
          <a:xfrm>
            <a:off x="755650" y="1413570"/>
            <a:ext cx="7940407" cy="7143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FFFF">
                  <a:alpha val="59999"/>
                </a:srgbClr>
              </a:gs>
              <a:gs pos="100000">
                <a:srgbClr val="B7E7FF"/>
              </a:gs>
            </a:gsLst>
            <a:lin ang="0" scaled="1"/>
          </a:gradFill>
          <a:ln w="28575" algn="ctr">
            <a:noFill/>
            <a:round/>
            <a:headEnd/>
            <a:tailEnd/>
          </a:ln>
        </p:spPr>
        <p:txBody>
          <a:bodyPr wrap="none" anchor="ctr"/>
          <a:lstStyle/>
          <a:p>
            <a:pPr algn="l">
              <a:defRPr/>
            </a:pPr>
            <a:r>
              <a:rPr kumimoji="0" lang="en-US" altLang="ko-KR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HY헤드라인M" pitchFamily="18" charset="-127"/>
              </a:rPr>
              <a:t>C. </a:t>
            </a:r>
            <a:r>
              <a:rPr kumimoji="0" lang="en-US" altLang="ko-KR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HY헤드라인M" pitchFamily="18" charset="-127"/>
              </a:rPr>
              <a:t>Searched for the truth through the natural world</a:t>
            </a:r>
            <a:endParaRPr kumimoji="0" lang="en-US" altLang="ko-KR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683568" y="285750"/>
            <a:ext cx="8001000" cy="838994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kumimoji="0" lang="en-US" altLang="ko-KR" sz="3600" dirty="0" smtClean="0">
                <a:latin typeface="Calibri" pitchFamily="34" charset="0"/>
                <a:ea typeface="HY견고딕" pitchFamily="18" charset="-127"/>
              </a:rPr>
              <a:t>IV</a:t>
            </a:r>
            <a:r>
              <a:rPr kumimoji="0" lang="en-US" altLang="ko-KR" sz="3600" dirty="0" smtClean="0">
                <a:latin typeface="Calibri" pitchFamily="34" charset="0"/>
                <a:ea typeface="HY견고딕" pitchFamily="18" charset="-127"/>
                <a:cs typeface="+mj-cs"/>
              </a:rPr>
              <a:t>. True Father’s Childhood Years</a:t>
            </a:r>
          </a:p>
          <a:p>
            <a:pPr fontAlgn="auto">
              <a:spcAft>
                <a:spcPts val="0"/>
              </a:spcAft>
              <a:defRPr/>
            </a:pPr>
            <a:r>
              <a:rPr kumimoji="0" lang="en-US" altLang="ko-KR" sz="2400" dirty="0" smtClean="0">
                <a:latin typeface="Calibri" pitchFamily="34" charset="0"/>
                <a:ea typeface="HY견고딕" pitchFamily="18" charset="-127"/>
              </a:rPr>
              <a:t>(</a:t>
            </a:r>
            <a:r>
              <a:rPr kumimoji="0" lang="en-US" altLang="ko-KR" sz="2400" dirty="0">
                <a:latin typeface="Calibri" pitchFamily="34" charset="0"/>
                <a:ea typeface="HY견고딕" pitchFamily="18" charset="-127"/>
                <a:cs typeface="+mj-cs"/>
              </a:rPr>
              <a:t>1920-1935)</a:t>
            </a:r>
            <a:endParaRPr kumimoji="0" lang="ko-KR" altLang="en-US" sz="4000" dirty="0">
              <a:latin typeface="Calibri" pitchFamily="34" charset="0"/>
              <a:ea typeface="HY견고딕" pitchFamily="18" charset="-127"/>
              <a:cs typeface="+mj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4"/>
          <p:cNvGrpSpPr>
            <a:grpSpLocks/>
          </p:cNvGrpSpPr>
          <p:nvPr/>
        </p:nvGrpSpPr>
        <p:grpSpPr bwMode="auto">
          <a:xfrm>
            <a:off x="1043608" y="4869162"/>
            <a:ext cx="7632847" cy="830997"/>
            <a:chOff x="1493838" y="3161331"/>
            <a:chExt cx="7671891" cy="738664"/>
          </a:xfrm>
        </p:grpSpPr>
        <p:sp>
          <p:nvSpPr>
            <p:cNvPr id="22" name="AutoShape 5"/>
            <p:cNvSpPr>
              <a:spLocks noChangeArrowheads="1"/>
            </p:cNvSpPr>
            <p:nvPr/>
          </p:nvSpPr>
          <p:spPr bwMode="gray">
            <a:xfrm flipH="1">
              <a:off x="1493838" y="3214690"/>
              <a:ext cx="7423150" cy="5715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2">
                    <a:lumMod val="60000"/>
                    <a:lumOff val="40000"/>
                    <a:alpha val="0"/>
                  </a:schemeClr>
                </a:gs>
                <a:gs pos="100000">
                  <a:schemeClr val="bg1">
                    <a:lumMod val="95000"/>
                  </a:schemeClr>
                </a:gs>
                <a:gs pos="0">
                  <a:srgbClr val="3659EC">
                    <a:gamma/>
                    <a:shade val="46275"/>
                    <a:invGamma/>
                    <a:alpha val="0"/>
                  </a:srgbClr>
                </a:gs>
              </a:gsLst>
              <a:lin ang="0" scaled="1"/>
              <a:tileRect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sz="2400" b="0" dirty="0">
                <a:latin typeface="Calibri" pitchFamily="34" charset="0"/>
                <a:ea typeface="HY헤드라인M" pitchFamily="18" charset="-127"/>
              </a:endParaRPr>
            </a:p>
          </p:txBody>
        </p:sp>
        <p:sp>
          <p:nvSpPr>
            <p:cNvPr id="23" name="Text Box 11"/>
            <p:cNvSpPr txBox="1">
              <a:spLocks noChangeArrowheads="1"/>
            </p:cNvSpPr>
            <p:nvPr/>
          </p:nvSpPr>
          <p:spPr bwMode="gray">
            <a:xfrm>
              <a:off x="1643063" y="3161331"/>
              <a:ext cx="7522666" cy="7386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schemeClr val="bg1">
                  <a:alpha val="40000"/>
                </a:schemeClr>
              </a:outerShdw>
            </a:effectLst>
          </p:spPr>
          <p:txBody>
            <a:bodyPr wrap="square">
              <a:spAutoFit/>
            </a:bodyPr>
            <a:lstStyle/>
            <a:p>
              <a:pPr marL="179388" indent="-179388" algn="l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kumimoji="0" lang="en-US" altLang="ko-KR" sz="2400" b="0" dirty="0" smtClean="0">
                  <a:latin typeface="Calibri" pitchFamily="34" charset="0"/>
                  <a:ea typeface="HY헤드라인M" pitchFamily="18" charset="-127"/>
                  <a:cs typeface="한컴바탕" pitchFamily="18" charset="2"/>
                </a:rPr>
                <a:t>Had deep understanding of Chinese characters and reached the level of an expert in writing calligraphy</a:t>
              </a:r>
              <a:endParaRPr kumimoji="0" lang="ko-KR" altLang="en-US" sz="2400" b="0" dirty="0">
                <a:latin typeface="Calibri" pitchFamily="34" charset="0"/>
                <a:ea typeface="HY헤드라인M" pitchFamily="18" charset="-127"/>
                <a:cs typeface="한컴바탕" pitchFamily="18" charset="2"/>
              </a:endParaRPr>
            </a:p>
          </p:txBody>
        </p:sp>
      </p:grpSp>
      <p:sp>
        <p:nvSpPr>
          <p:cNvPr id="37892" name="AutoShape 7"/>
          <p:cNvSpPr>
            <a:spLocks noChangeArrowheads="1"/>
          </p:cNvSpPr>
          <p:nvPr/>
        </p:nvSpPr>
        <p:spPr bwMode="gray">
          <a:xfrm>
            <a:off x="928688" y="1357883"/>
            <a:ext cx="7358062" cy="63095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FFFF">
                  <a:alpha val="59999"/>
                </a:srgbClr>
              </a:gs>
              <a:gs pos="100000">
                <a:srgbClr val="E7F5CF"/>
              </a:gs>
            </a:gsLst>
            <a:lin ang="0" scaled="1"/>
          </a:gradFill>
          <a:ln w="28575" algn="ctr">
            <a:noFill/>
            <a:round/>
            <a:headEnd/>
            <a:tailEnd/>
          </a:ln>
        </p:spPr>
        <p:txBody>
          <a:bodyPr wrap="none" anchor="ctr"/>
          <a:lstStyle/>
          <a:p>
            <a:pPr algn="l"/>
            <a:r>
              <a:rPr kumimoji="0" lang="en-US" altLang="ko-KR" sz="2400" dirty="0">
                <a:solidFill>
                  <a:srgbClr val="002060"/>
                </a:solidFill>
                <a:latin typeface="Calibri" pitchFamily="34" charset="0"/>
                <a:ea typeface="HY헤드라인M" pitchFamily="18" charset="-127"/>
              </a:rPr>
              <a:t>A</a:t>
            </a:r>
            <a:r>
              <a:rPr kumimoji="0" lang="en-US" altLang="ko-KR" sz="2400" dirty="0" smtClean="0">
                <a:solidFill>
                  <a:srgbClr val="002060"/>
                </a:solidFill>
                <a:latin typeface="Calibri" pitchFamily="34" charset="0"/>
                <a:ea typeface="HY헤드라인M" pitchFamily="18" charset="-127"/>
              </a:rPr>
              <a:t>. Studied Chinese classics at private school (7-13</a:t>
            </a:r>
            <a:r>
              <a:rPr kumimoji="0" lang="ko-KR" altLang="en-US" sz="2400" dirty="0" smtClean="0">
                <a:solidFill>
                  <a:srgbClr val="002060"/>
                </a:solidFill>
                <a:latin typeface="Calibri" pitchFamily="34" charset="0"/>
                <a:ea typeface="HY헤드라인M" pitchFamily="18" charset="-127"/>
              </a:rPr>
              <a:t> </a:t>
            </a:r>
            <a:r>
              <a:rPr kumimoji="0" lang="en-US" altLang="ko-KR" sz="2400" dirty="0" smtClean="0">
                <a:solidFill>
                  <a:srgbClr val="002060"/>
                </a:solidFill>
                <a:latin typeface="Calibri" pitchFamily="34" charset="0"/>
                <a:ea typeface="HY헤드라인M" pitchFamily="18" charset="-127"/>
              </a:rPr>
              <a:t>yrs old)</a:t>
            </a:r>
            <a:endParaRPr kumimoji="0" lang="en-US" altLang="ko-KR" sz="2400" dirty="0">
              <a:solidFill>
                <a:srgbClr val="002060"/>
              </a:solidFill>
              <a:latin typeface="Calibri" pitchFamily="34" charset="0"/>
              <a:ea typeface="HY헤드라인M" pitchFamily="18" charset="-127"/>
            </a:endParaRPr>
          </a:p>
        </p:txBody>
      </p:sp>
      <p:grpSp>
        <p:nvGrpSpPr>
          <p:cNvPr id="3" name="그룹 14"/>
          <p:cNvGrpSpPr>
            <a:grpSpLocks/>
          </p:cNvGrpSpPr>
          <p:nvPr/>
        </p:nvGrpSpPr>
        <p:grpSpPr bwMode="auto">
          <a:xfrm>
            <a:off x="1043608" y="4071938"/>
            <a:ext cx="7632848" cy="642937"/>
            <a:chOff x="1493838" y="3214690"/>
            <a:chExt cx="7671892" cy="571500"/>
          </a:xfrm>
        </p:grpSpPr>
        <p:sp>
          <p:nvSpPr>
            <p:cNvPr id="36" name="AutoShape 5"/>
            <p:cNvSpPr>
              <a:spLocks noChangeArrowheads="1"/>
            </p:cNvSpPr>
            <p:nvPr/>
          </p:nvSpPr>
          <p:spPr bwMode="gray">
            <a:xfrm flipH="1">
              <a:off x="1493838" y="3214690"/>
              <a:ext cx="7423150" cy="5715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2">
                    <a:lumMod val="60000"/>
                    <a:lumOff val="40000"/>
                    <a:alpha val="0"/>
                  </a:schemeClr>
                </a:gs>
                <a:gs pos="100000">
                  <a:schemeClr val="bg1">
                    <a:lumMod val="95000"/>
                  </a:schemeClr>
                </a:gs>
                <a:gs pos="0">
                  <a:srgbClr val="3659EC">
                    <a:gamma/>
                    <a:shade val="46275"/>
                    <a:invGamma/>
                    <a:alpha val="0"/>
                  </a:srgbClr>
                </a:gs>
              </a:gsLst>
              <a:lin ang="0" scaled="1"/>
              <a:tileRect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sz="2400" b="0" dirty="0">
                <a:latin typeface="Calibri" pitchFamily="34" charset="0"/>
                <a:ea typeface="HY헤드라인M" pitchFamily="18" charset="-127"/>
              </a:endParaRPr>
            </a:p>
          </p:txBody>
        </p:sp>
        <p:sp>
          <p:nvSpPr>
            <p:cNvPr id="39" name="Text Box 11"/>
            <p:cNvSpPr txBox="1">
              <a:spLocks noChangeArrowheads="1"/>
            </p:cNvSpPr>
            <p:nvPr/>
          </p:nvSpPr>
          <p:spPr bwMode="gray">
            <a:xfrm>
              <a:off x="1643063" y="3286656"/>
              <a:ext cx="7522667" cy="41036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schemeClr val="bg1">
                  <a:alpha val="40000"/>
                </a:schemeClr>
              </a:outerShdw>
            </a:effectLst>
          </p:spPr>
          <p:txBody>
            <a:bodyPr wrap="squar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kumimoji="0" lang="en-US" altLang="ko-KR" sz="2400" b="0" dirty="0">
                  <a:latin typeface="Calibri" pitchFamily="34" charset="0"/>
                  <a:ea typeface="HY헤드라인M" pitchFamily="18" charset="-127"/>
                  <a:cs typeface="한컴바탕" pitchFamily="18" charset="2"/>
                </a:rPr>
                <a:t> </a:t>
              </a:r>
              <a:r>
                <a:rPr kumimoji="0" lang="en-US" altLang="ko-KR" sz="2400" b="0" dirty="0" smtClean="0">
                  <a:latin typeface="Calibri" pitchFamily="34" charset="0"/>
                  <a:ea typeface="HY헤드라인M" pitchFamily="18" charset="-127"/>
                  <a:cs typeface="한컴바탕" pitchFamily="18" charset="2"/>
                </a:rPr>
                <a:t>Wrote calligraphy using a brush with his teeth and toes</a:t>
              </a:r>
              <a:endParaRPr kumimoji="0" lang="ko-KR" altLang="en-US" sz="2400" b="0" dirty="0">
                <a:latin typeface="Calibri" pitchFamily="34" charset="0"/>
                <a:ea typeface="HY헤드라인M" pitchFamily="18" charset="-127"/>
                <a:cs typeface="한컴바탕" pitchFamily="18" charset="2"/>
              </a:endParaRPr>
            </a:p>
          </p:txBody>
        </p:sp>
      </p:grpSp>
      <p:grpSp>
        <p:nvGrpSpPr>
          <p:cNvPr id="5" name="그룹 14"/>
          <p:cNvGrpSpPr>
            <a:grpSpLocks/>
          </p:cNvGrpSpPr>
          <p:nvPr/>
        </p:nvGrpSpPr>
        <p:grpSpPr bwMode="auto">
          <a:xfrm>
            <a:off x="1043608" y="3214688"/>
            <a:ext cx="7385372" cy="642937"/>
            <a:chOff x="1493838" y="3214690"/>
            <a:chExt cx="7423150" cy="571500"/>
          </a:xfrm>
        </p:grpSpPr>
        <p:sp>
          <p:nvSpPr>
            <p:cNvPr id="41" name="AutoShape 5"/>
            <p:cNvSpPr>
              <a:spLocks noChangeArrowheads="1"/>
            </p:cNvSpPr>
            <p:nvPr/>
          </p:nvSpPr>
          <p:spPr bwMode="gray">
            <a:xfrm flipH="1">
              <a:off x="1493838" y="3214690"/>
              <a:ext cx="7423150" cy="5715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2">
                    <a:lumMod val="60000"/>
                    <a:lumOff val="40000"/>
                    <a:alpha val="0"/>
                  </a:schemeClr>
                </a:gs>
                <a:gs pos="100000">
                  <a:schemeClr val="bg1">
                    <a:lumMod val="95000"/>
                  </a:schemeClr>
                </a:gs>
                <a:gs pos="0">
                  <a:srgbClr val="3659EC">
                    <a:gamma/>
                    <a:shade val="46275"/>
                    <a:invGamma/>
                    <a:alpha val="0"/>
                  </a:srgbClr>
                </a:gs>
              </a:gsLst>
              <a:lin ang="0" scaled="1"/>
              <a:tileRect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sz="2400" b="0" dirty="0">
                <a:latin typeface="Calibri" pitchFamily="34" charset="0"/>
                <a:ea typeface="HY헤드라인M" pitchFamily="18" charset="-127"/>
              </a:endParaRPr>
            </a:p>
          </p:txBody>
        </p:sp>
        <p:sp>
          <p:nvSpPr>
            <p:cNvPr id="42" name="Text Box 11"/>
            <p:cNvSpPr txBox="1">
              <a:spLocks noChangeArrowheads="1"/>
            </p:cNvSpPr>
            <p:nvPr/>
          </p:nvSpPr>
          <p:spPr bwMode="gray">
            <a:xfrm>
              <a:off x="1643063" y="3286656"/>
              <a:ext cx="6780213" cy="41063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schemeClr val="bg1">
                  <a:alpha val="40000"/>
                </a:schemeClr>
              </a:outerShdw>
            </a:effectLst>
          </p:spPr>
          <p:txBody>
            <a:bodyPr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kumimoji="0" lang="en-US" altLang="ko-KR" sz="2400" b="0" dirty="0">
                  <a:latin typeface="Calibri" pitchFamily="34" charset="0"/>
                  <a:ea typeface="HY헤드라인M" pitchFamily="18" charset="-127"/>
                  <a:cs typeface="한컴바탕" pitchFamily="18" charset="2"/>
                </a:rPr>
                <a:t> </a:t>
              </a:r>
              <a:r>
                <a:rPr kumimoji="0" lang="en-US" altLang="ko-KR" sz="2400" b="0" dirty="0" smtClean="0">
                  <a:latin typeface="Calibri" pitchFamily="34" charset="0"/>
                  <a:ea typeface="HY헤드라인M" pitchFamily="18" charset="-127"/>
                  <a:cs typeface="한컴바탕" pitchFamily="18" charset="2"/>
                </a:rPr>
                <a:t>Served the role of assistant teacher</a:t>
              </a:r>
              <a:endParaRPr kumimoji="0" lang="ko-KR" altLang="en-US" sz="2400" b="0" dirty="0">
                <a:latin typeface="Calibri" pitchFamily="34" charset="0"/>
                <a:ea typeface="HY헤드라인M" pitchFamily="18" charset="-127"/>
                <a:cs typeface="한컴바탕" pitchFamily="18" charset="2"/>
              </a:endParaRPr>
            </a:p>
          </p:txBody>
        </p:sp>
      </p:grpSp>
      <p:grpSp>
        <p:nvGrpSpPr>
          <p:cNvPr id="6" name="그룹 14"/>
          <p:cNvGrpSpPr>
            <a:grpSpLocks/>
          </p:cNvGrpSpPr>
          <p:nvPr/>
        </p:nvGrpSpPr>
        <p:grpSpPr bwMode="auto">
          <a:xfrm>
            <a:off x="1043608" y="2276872"/>
            <a:ext cx="7920880" cy="923331"/>
            <a:chOff x="1493838" y="3143069"/>
            <a:chExt cx="7423150" cy="820738"/>
          </a:xfrm>
        </p:grpSpPr>
        <p:sp>
          <p:nvSpPr>
            <p:cNvPr id="44" name="AutoShape 5"/>
            <p:cNvSpPr>
              <a:spLocks noChangeArrowheads="1"/>
            </p:cNvSpPr>
            <p:nvPr/>
          </p:nvSpPr>
          <p:spPr bwMode="gray">
            <a:xfrm flipH="1">
              <a:off x="1493838" y="3214690"/>
              <a:ext cx="7423150" cy="5715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2">
                    <a:lumMod val="60000"/>
                    <a:lumOff val="40000"/>
                    <a:alpha val="0"/>
                  </a:schemeClr>
                </a:gs>
                <a:gs pos="100000">
                  <a:schemeClr val="bg1">
                    <a:lumMod val="95000"/>
                  </a:schemeClr>
                </a:gs>
                <a:gs pos="0">
                  <a:srgbClr val="3659EC">
                    <a:gamma/>
                    <a:shade val="46275"/>
                    <a:invGamma/>
                    <a:alpha val="0"/>
                  </a:srgbClr>
                </a:gs>
              </a:gsLst>
              <a:lin ang="0" scaled="1"/>
              <a:tileRect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sz="2400" b="0" dirty="0">
                <a:latin typeface="Calibri" pitchFamily="34" charset="0"/>
                <a:ea typeface="HY헤드라인M" pitchFamily="18" charset="-127"/>
              </a:endParaRPr>
            </a:p>
          </p:txBody>
        </p:sp>
        <p:sp>
          <p:nvSpPr>
            <p:cNvPr id="45" name="Text Box 11"/>
            <p:cNvSpPr txBox="1">
              <a:spLocks noChangeArrowheads="1"/>
            </p:cNvSpPr>
            <p:nvPr/>
          </p:nvSpPr>
          <p:spPr bwMode="gray">
            <a:xfrm>
              <a:off x="1643063" y="3143069"/>
              <a:ext cx="6780213" cy="8207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schemeClr val="bg1">
                  <a:alpha val="40000"/>
                </a:schemeClr>
              </a:outerShdw>
            </a:effectLst>
          </p:spPr>
          <p:txBody>
            <a:bodyPr>
              <a:spAutoFit/>
            </a:bodyPr>
            <a:lstStyle/>
            <a:p>
              <a:pPr marL="179388" indent="-179388" algn="l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kumimoji="0" lang="en-US" altLang="ko-KR" b="0" dirty="0" smtClean="0">
                  <a:latin typeface="Calibri" pitchFamily="34" charset="0"/>
                  <a:ea typeface="HY헤드라인M" pitchFamily="18" charset="-127"/>
                  <a:cs typeface="한컴바탕" pitchFamily="18" charset="2"/>
                </a:rPr>
                <a:t>Thousand-Character Classic, Moojaesi (title-less poem), Dongmong-seonseup (Children’s First Learning),  Myeongsimbogam (Precious Mirror for Illuminating the Mind), Sohak (Classics of elementary learning)</a:t>
              </a:r>
              <a:endParaRPr kumimoji="0" lang="ko-KR" altLang="en-US" b="0" dirty="0">
                <a:latin typeface="Calibri" pitchFamily="34" charset="0"/>
                <a:ea typeface="HY헤드라인M" pitchFamily="18" charset="-127"/>
                <a:cs typeface="한컴바탕" pitchFamily="18" charset="2"/>
              </a:endParaRPr>
            </a:p>
          </p:txBody>
        </p:sp>
      </p:grp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395536" y="404664"/>
            <a:ext cx="6840760" cy="600075"/>
          </a:xfrm>
          <a:prstGeom prst="rect">
            <a:avLst/>
          </a:prstGeom>
        </p:spPr>
        <p:txBody>
          <a:bodyPr anchor="ctr"/>
          <a:lstStyle/>
          <a:p>
            <a:pPr marL="539750" indent="-539750" algn="l" fontAlgn="auto">
              <a:spcAft>
                <a:spcPts val="0"/>
              </a:spcAft>
              <a:buFont typeface="+mj-lt"/>
              <a:buAutoNum type="romanUcPeriod" startAt="5"/>
              <a:defRPr/>
            </a:pPr>
            <a:r>
              <a:rPr kumimoji="0" lang="en-US" altLang="ko-KR" sz="3600" dirty="0" smtClean="0">
                <a:latin typeface="Calibri" pitchFamily="34" charset="0"/>
                <a:ea typeface="HY견고딕" pitchFamily="18" charset="-127"/>
                <a:cs typeface="+mj-cs"/>
              </a:rPr>
              <a:t>Student Years: </a:t>
            </a:r>
          </a:p>
          <a:p>
            <a:pPr marL="539750" indent="-539750" algn="l" fontAlgn="auto">
              <a:spcAft>
                <a:spcPts val="0"/>
              </a:spcAft>
              <a:defRPr/>
            </a:pPr>
            <a:r>
              <a:rPr kumimoji="0" lang="en-US" altLang="ko-KR" sz="3600" dirty="0" smtClean="0">
                <a:latin typeface="Calibri" pitchFamily="34" charset="0"/>
                <a:ea typeface="HY견고딕" pitchFamily="18" charset="-127"/>
                <a:cs typeface="+mj-cs"/>
              </a:rPr>
              <a:t>	</a:t>
            </a:r>
            <a:r>
              <a:rPr kumimoji="0" lang="en-US" altLang="ko-KR" sz="3200" dirty="0" smtClean="0">
                <a:latin typeface="Calibri" pitchFamily="34" charset="0"/>
                <a:ea typeface="HY견고딕" pitchFamily="18" charset="-127"/>
                <a:cs typeface="+mj-cs"/>
              </a:rPr>
              <a:t>Preparation for Heaven's Decree</a:t>
            </a:r>
            <a:endParaRPr kumimoji="0" lang="ko-KR" altLang="en-US" sz="3600" dirty="0">
              <a:latin typeface="Calibri" pitchFamily="34" charset="0"/>
              <a:ea typeface="HY견고딕" pitchFamily="18" charset="-127"/>
              <a:cs typeface="+mj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AutoShape 8"/>
          <p:cNvSpPr>
            <a:spLocks noChangeArrowheads="1"/>
          </p:cNvSpPr>
          <p:nvPr/>
        </p:nvSpPr>
        <p:spPr bwMode="gray">
          <a:xfrm>
            <a:off x="389136" y="1412776"/>
            <a:ext cx="8215312" cy="720824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FFFF">
                  <a:alpha val="59999"/>
                </a:srgbClr>
              </a:gs>
              <a:gs pos="100000">
                <a:srgbClr val="B7E7FF"/>
              </a:gs>
            </a:gsLst>
            <a:lin ang="0" scaled="1"/>
          </a:gradFill>
          <a:ln w="28575" algn="ctr">
            <a:noFill/>
            <a:round/>
            <a:headEnd/>
            <a:tailEnd/>
          </a:ln>
        </p:spPr>
        <p:txBody>
          <a:bodyPr wrap="none" anchor="ctr"/>
          <a:lstStyle/>
          <a:p>
            <a:pPr marL="457200" indent="-457200" algn="l">
              <a:buAutoNum type="alphaUcPeriod" startAt="2"/>
              <a:defRPr/>
            </a:pPr>
            <a:r>
              <a:rPr kumimoji="0" lang="en-US" altLang="ko-KR" sz="2400" dirty="0" smtClean="0">
                <a:solidFill>
                  <a:srgbClr val="002060"/>
                </a:solidFill>
                <a:latin typeface="Calibri" pitchFamily="34" charset="0"/>
                <a:ea typeface="HY헤드라인M" pitchFamily="18" charset="-127"/>
              </a:rPr>
              <a:t>Admitted into 3</a:t>
            </a:r>
            <a:r>
              <a:rPr kumimoji="0" lang="en-US" altLang="ko-KR" sz="2400" baseline="30000" dirty="0" smtClean="0">
                <a:solidFill>
                  <a:srgbClr val="002060"/>
                </a:solidFill>
                <a:latin typeface="Calibri" pitchFamily="34" charset="0"/>
                <a:ea typeface="HY헤드라인M" pitchFamily="18" charset="-127"/>
              </a:rPr>
              <a:t>rd</a:t>
            </a:r>
            <a:r>
              <a:rPr kumimoji="0" lang="en-US" altLang="ko-KR" sz="2400" dirty="0" smtClean="0">
                <a:solidFill>
                  <a:srgbClr val="002060"/>
                </a:solidFill>
                <a:latin typeface="Calibri" pitchFamily="34" charset="0"/>
                <a:ea typeface="HY헤드라인M" pitchFamily="18" charset="-127"/>
              </a:rPr>
              <a:t> grade of Osan Elementary School in Chongju </a:t>
            </a:r>
          </a:p>
          <a:p>
            <a:pPr marL="457200" indent="-457200" algn="l">
              <a:defRPr/>
            </a:pPr>
            <a:r>
              <a:rPr kumimoji="0" lang="en-US" altLang="ko-KR" sz="2400" dirty="0" smtClean="0">
                <a:solidFill>
                  <a:srgbClr val="002060"/>
                </a:solidFill>
                <a:latin typeface="Calibri" pitchFamily="34" charset="0"/>
                <a:ea typeface="HY헤드라인M" pitchFamily="18" charset="-127"/>
              </a:rPr>
              <a:t>	(</a:t>
            </a:r>
            <a:r>
              <a:rPr kumimoji="0" lang="en-US" altLang="ko-KR" sz="2400" dirty="0">
                <a:solidFill>
                  <a:srgbClr val="002060"/>
                </a:solidFill>
                <a:latin typeface="Calibri" pitchFamily="34" charset="0"/>
                <a:ea typeface="HY헤드라인M" pitchFamily="18" charset="-127"/>
              </a:rPr>
              <a:t>1934-1935)</a:t>
            </a:r>
          </a:p>
        </p:txBody>
      </p:sp>
      <p:grpSp>
        <p:nvGrpSpPr>
          <p:cNvPr id="2" name="그룹 7"/>
          <p:cNvGrpSpPr>
            <a:grpSpLocks/>
          </p:cNvGrpSpPr>
          <p:nvPr/>
        </p:nvGrpSpPr>
        <p:grpSpPr bwMode="auto">
          <a:xfrm>
            <a:off x="971749" y="2348880"/>
            <a:ext cx="7776715" cy="830997"/>
            <a:chOff x="1493838" y="3137743"/>
            <a:chExt cx="8908359" cy="738665"/>
          </a:xfrm>
        </p:grpSpPr>
        <p:sp>
          <p:nvSpPr>
            <p:cNvPr id="9" name="AutoShape 5"/>
            <p:cNvSpPr>
              <a:spLocks noChangeArrowheads="1"/>
            </p:cNvSpPr>
            <p:nvPr/>
          </p:nvSpPr>
          <p:spPr bwMode="gray">
            <a:xfrm flipH="1">
              <a:off x="1493838" y="3214690"/>
              <a:ext cx="7423150" cy="5715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2">
                    <a:lumMod val="60000"/>
                    <a:lumOff val="40000"/>
                    <a:alpha val="0"/>
                  </a:schemeClr>
                </a:gs>
                <a:gs pos="100000">
                  <a:schemeClr val="bg1">
                    <a:lumMod val="95000"/>
                  </a:schemeClr>
                </a:gs>
                <a:gs pos="0">
                  <a:srgbClr val="3659EC">
                    <a:gamma/>
                    <a:shade val="46275"/>
                    <a:invGamma/>
                    <a:alpha val="0"/>
                  </a:srgbClr>
                </a:gs>
              </a:gsLst>
              <a:lin ang="0" scaled="1"/>
              <a:tileRect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sz="2400" b="0" dirty="0">
                <a:latin typeface="Calibri" pitchFamily="34" charset="0"/>
                <a:ea typeface="굴림" pitchFamily="50" charset="-127"/>
              </a:endParaRPr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gray">
            <a:xfrm>
              <a:off x="1642956" y="3137743"/>
              <a:ext cx="8759241" cy="738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schemeClr val="bg1">
                  <a:alpha val="40000"/>
                </a:schemeClr>
              </a:outerShdw>
            </a:effectLst>
          </p:spPr>
          <p:txBody>
            <a:bodyPr wrap="square">
              <a:spAutoFit/>
            </a:bodyPr>
            <a:lstStyle/>
            <a:p>
              <a:pPr marL="179388" indent="-179388" algn="l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kumimoji="0" lang="en-US" altLang="ko-KR" sz="2400" b="0" dirty="0" smtClean="0">
                  <a:latin typeface="Calibri" pitchFamily="34" charset="0"/>
                  <a:ea typeface="HY헤드라인M" pitchFamily="18" charset="-127"/>
                  <a:cs typeface="한컴바탕" pitchFamily="18" charset="2"/>
                </a:rPr>
                <a:t>Resolved to received formal school education after revolution at home</a:t>
              </a:r>
              <a:endParaRPr kumimoji="0" lang="ko-KR" altLang="en-US" sz="2400" b="0" dirty="0">
                <a:latin typeface="Calibri" pitchFamily="34" charset="0"/>
                <a:ea typeface="HY헤드라인M" pitchFamily="18" charset="-127"/>
                <a:cs typeface="한컴바탕" pitchFamily="18" charset="2"/>
              </a:endParaRPr>
            </a:p>
          </p:txBody>
        </p:sp>
      </p:grpSp>
      <p:grpSp>
        <p:nvGrpSpPr>
          <p:cNvPr id="3" name="그룹 11"/>
          <p:cNvGrpSpPr>
            <a:grpSpLocks/>
          </p:cNvGrpSpPr>
          <p:nvPr/>
        </p:nvGrpSpPr>
        <p:grpSpPr bwMode="auto">
          <a:xfrm>
            <a:off x="971749" y="3212976"/>
            <a:ext cx="7776715" cy="830997"/>
            <a:chOff x="1493838" y="3143828"/>
            <a:chExt cx="8908359" cy="738665"/>
          </a:xfrm>
        </p:grpSpPr>
        <p:sp>
          <p:nvSpPr>
            <p:cNvPr id="13" name="AutoShape 5"/>
            <p:cNvSpPr>
              <a:spLocks noChangeArrowheads="1"/>
            </p:cNvSpPr>
            <p:nvPr/>
          </p:nvSpPr>
          <p:spPr bwMode="gray">
            <a:xfrm flipH="1">
              <a:off x="1493838" y="3214690"/>
              <a:ext cx="7423150" cy="5715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2">
                    <a:lumMod val="60000"/>
                    <a:lumOff val="40000"/>
                    <a:alpha val="0"/>
                  </a:schemeClr>
                </a:gs>
                <a:gs pos="100000">
                  <a:schemeClr val="bg1">
                    <a:lumMod val="95000"/>
                  </a:schemeClr>
                </a:gs>
                <a:gs pos="0">
                  <a:srgbClr val="3659EC">
                    <a:gamma/>
                    <a:shade val="46275"/>
                    <a:invGamma/>
                    <a:alpha val="0"/>
                  </a:srgbClr>
                </a:gs>
              </a:gsLst>
              <a:lin ang="0" scaled="1"/>
              <a:tileRect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sz="2400" b="0" dirty="0">
                <a:latin typeface="Calibri" pitchFamily="34" charset="0"/>
                <a:ea typeface="굴림" pitchFamily="50" charset="-127"/>
              </a:endParaRPr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gray">
            <a:xfrm>
              <a:off x="1642956" y="3143828"/>
              <a:ext cx="8759241" cy="738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schemeClr val="bg1">
                  <a:alpha val="40000"/>
                </a:schemeClr>
              </a:outerShdw>
            </a:effectLst>
          </p:spPr>
          <p:txBody>
            <a:bodyPr wrap="square">
              <a:spAutoFit/>
            </a:bodyPr>
            <a:lstStyle/>
            <a:p>
              <a:pPr marL="179388" indent="-179388" algn="l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kumimoji="0" lang="en-US" altLang="ko-KR" sz="2400" b="0" dirty="0" smtClean="0">
                  <a:latin typeface="Calibri" pitchFamily="34" charset="0"/>
                  <a:ea typeface="HY헤드라인M" pitchFamily="18" charset="-127"/>
                  <a:cs typeface="한컴바탕" pitchFamily="18" charset="2"/>
                </a:rPr>
                <a:t>Took classes at Wonbong prep school in order to be admitted into primary school</a:t>
              </a:r>
              <a:endParaRPr kumimoji="0" lang="ko-KR" altLang="en-US" sz="2400" b="0" dirty="0">
                <a:latin typeface="Calibri" pitchFamily="34" charset="0"/>
                <a:ea typeface="HY헤드라인M" pitchFamily="18" charset="-127"/>
                <a:cs typeface="한컴바탕" pitchFamily="18" charset="2"/>
              </a:endParaRPr>
            </a:p>
          </p:txBody>
        </p:sp>
      </p:grpSp>
      <p:grpSp>
        <p:nvGrpSpPr>
          <p:cNvPr id="4" name="그룹 14"/>
          <p:cNvGrpSpPr>
            <a:grpSpLocks/>
          </p:cNvGrpSpPr>
          <p:nvPr/>
        </p:nvGrpSpPr>
        <p:grpSpPr bwMode="auto">
          <a:xfrm>
            <a:off x="971749" y="4159473"/>
            <a:ext cx="7776715" cy="642937"/>
            <a:chOff x="1493838" y="3214690"/>
            <a:chExt cx="8908359" cy="571500"/>
          </a:xfrm>
        </p:grpSpPr>
        <p:sp>
          <p:nvSpPr>
            <p:cNvPr id="16" name="AutoShape 5"/>
            <p:cNvSpPr>
              <a:spLocks noChangeArrowheads="1"/>
            </p:cNvSpPr>
            <p:nvPr/>
          </p:nvSpPr>
          <p:spPr bwMode="gray">
            <a:xfrm flipH="1">
              <a:off x="1493838" y="3214690"/>
              <a:ext cx="7423150" cy="5715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2">
                    <a:lumMod val="60000"/>
                    <a:lumOff val="40000"/>
                    <a:alpha val="0"/>
                  </a:schemeClr>
                </a:gs>
                <a:gs pos="100000">
                  <a:schemeClr val="bg1">
                    <a:lumMod val="95000"/>
                  </a:schemeClr>
                </a:gs>
                <a:gs pos="0">
                  <a:srgbClr val="3659EC">
                    <a:gamma/>
                    <a:shade val="46275"/>
                    <a:invGamma/>
                    <a:alpha val="0"/>
                  </a:srgbClr>
                </a:gs>
              </a:gsLst>
              <a:lin ang="0" scaled="1"/>
              <a:tileRect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sz="2400" b="0" dirty="0">
                <a:latin typeface="Calibri" pitchFamily="34" charset="0"/>
                <a:ea typeface="굴림" pitchFamily="50" charset="-127"/>
              </a:endParaRPr>
            </a:p>
          </p:txBody>
        </p:sp>
        <p:sp>
          <p:nvSpPr>
            <p:cNvPr id="17" name="Text Box 11"/>
            <p:cNvSpPr txBox="1">
              <a:spLocks noChangeArrowheads="1"/>
            </p:cNvSpPr>
            <p:nvPr/>
          </p:nvSpPr>
          <p:spPr bwMode="gray">
            <a:xfrm>
              <a:off x="1642956" y="3286657"/>
              <a:ext cx="8759241" cy="41036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schemeClr val="bg1">
                  <a:alpha val="40000"/>
                </a:schemeClr>
              </a:outerShdw>
            </a:effectLst>
          </p:spPr>
          <p:txBody>
            <a:bodyPr wrap="squar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kumimoji="0" lang="en-US" altLang="ko-KR" sz="2400" b="0" dirty="0" smtClean="0">
                  <a:latin typeface="Calibri" pitchFamily="34" charset="0"/>
                  <a:ea typeface="HY견고딕" pitchFamily="18" charset="-127"/>
                  <a:cs typeface="한컴바탕" pitchFamily="18" charset="2"/>
                </a:rPr>
                <a:t> Memorized the textbooks for 1</a:t>
              </a:r>
              <a:r>
                <a:rPr kumimoji="0" lang="en-US" altLang="ko-KR" sz="2400" b="0" baseline="30000" dirty="0" smtClean="0">
                  <a:latin typeface="Calibri" pitchFamily="34" charset="0"/>
                  <a:ea typeface="HY견고딕" pitchFamily="18" charset="-127"/>
                  <a:cs typeface="한컴바탕" pitchFamily="18" charset="2"/>
                </a:rPr>
                <a:t>st</a:t>
              </a:r>
              <a:r>
                <a:rPr kumimoji="0" lang="en-US" altLang="ko-KR" sz="2400" b="0" dirty="0" smtClean="0">
                  <a:latin typeface="Calibri" pitchFamily="34" charset="0"/>
                  <a:ea typeface="HY견고딕" pitchFamily="18" charset="-127"/>
                  <a:cs typeface="한컴바탕" pitchFamily="18" charset="2"/>
                </a:rPr>
                <a:t> – 3</a:t>
              </a:r>
              <a:r>
                <a:rPr kumimoji="0" lang="en-US" altLang="ko-KR" sz="2400" b="0" baseline="30000" dirty="0" smtClean="0">
                  <a:latin typeface="Calibri" pitchFamily="34" charset="0"/>
                  <a:ea typeface="HY견고딕" pitchFamily="18" charset="-127"/>
                  <a:cs typeface="한컴바탕" pitchFamily="18" charset="2"/>
                </a:rPr>
                <a:t>rd</a:t>
              </a:r>
              <a:r>
                <a:rPr kumimoji="0" lang="en-US" altLang="ko-KR" sz="2400" b="0" dirty="0" smtClean="0">
                  <a:latin typeface="Calibri" pitchFamily="34" charset="0"/>
                  <a:ea typeface="HY견고딕" pitchFamily="18" charset="-127"/>
                  <a:cs typeface="한컴바탕" pitchFamily="18" charset="2"/>
                </a:rPr>
                <a:t> grade in just 15 days</a:t>
              </a:r>
              <a:endParaRPr kumimoji="0" lang="ko-KR" altLang="en-US" sz="2400" b="0" dirty="0">
                <a:latin typeface="Calibri" pitchFamily="34" charset="0"/>
                <a:ea typeface="HY견고딕" pitchFamily="18" charset="-127"/>
                <a:cs typeface="한컴바탕" pitchFamily="18" charset="2"/>
              </a:endParaRPr>
            </a:p>
          </p:txBody>
        </p:sp>
      </p:grpSp>
      <p:grpSp>
        <p:nvGrpSpPr>
          <p:cNvPr id="5" name="그룹 19"/>
          <p:cNvGrpSpPr>
            <a:grpSpLocks/>
          </p:cNvGrpSpPr>
          <p:nvPr/>
        </p:nvGrpSpPr>
        <p:grpSpPr bwMode="auto">
          <a:xfrm>
            <a:off x="971749" y="5018305"/>
            <a:ext cx="7488683" cy="642937"/>
            <a:chOff x="1493838" y="3214690"/>
            <a:chExt cx="7870943" cy="571500"/>
          </a:xfrm>
        </p:grpSpPr>
        <p:sp>
          <p:nvSpPr>
            <p:cNvPr id="21" name="AutoShape 5"/>
            <p:cNvSpPr>
              <a:spLocks noChangeArrowheads="1"/>
            </p:cNvSpPr>
            <p:nvPr/>
          </p:nvSpPr>
          <p:spPr bwMode="gray">
            <a:xfrm flipH="1">
              <a:off x="1493838" y="3214690"/>
              <a:ext cx="7423565" cy="5715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2">
                    <a:lumMod val="60000"/>
                    <a:lumOff val="40000"/>
                    <a:alpha val="0"/>
                  </a:schemeClr>
                </a:gs>
                <a:gs pos="100000">
                  <a:schemeClr val="bg1">
                    <a:lumMod val="95000"/>
                  </a:schemeClr>
                </a:gs>
                <a:gs pos="0">
                  <a:srgbClr val="3659EC">
                    <a:gamma/>
                    <a:shade val="46275"/>
                    <a:invGamma/>
                    <a:alpha val="0"/>
                  </a:srgbClr>
                </a:gs>
              </a:gsLst>
              <a:lin ang="0" scaled="1"/>
              <a:tileRect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sz="2400" b="0" dirty="0">
                <a:latin typeface="Calibri" pitchFamily="34" charset="0"/>
                <a:ea typeface="굴림" pitchFamily="50" charset="-127"/>
              </a:endParaRPr>
            </a:p>
          </p:txBody>
        </p:sp>
        <p:sp>
          <p:nvSpPr>
            <p:cNvPr id="22" name="Text Box 11"/>
            <p:cNvSpPr txBox="1">
              <a:spLocks noChangeArrowheads="1"/>
            </p:cNvSpPr>
            <p:nvPr/>
          </p:nvSpPr>
          <p:spPr bwMode="gray">
            <a:xfrm>
              <a:off x="1642982" y="3286657"/>
              <a:ext cx="7721799" cy="41036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schemeClr val="bg1">
                  <a:alpha val="40000"/>
                </a:schemeClr>
              </a:outerShdw>
            </a:effectLst>
          </p:spPr>
          <p:txBody>
            <a:bodyPr wrap="squar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kumimoji="0" lang="en-US" altLang="ko-KR" sz="2400" b="0" dirty="0">
                  <a:latin typeface="Calibri" pitchFamily="34" charset="0"/>
                  <a:ea typeface="HY견고딕" pitchFamily="18" charset="-127"/>
                  <a:cs typeface="한컴바탕" pitchFamily="18" charset="2"/>
                </a:rPr>
                <a:t> </a:t>
              </a:r>
              <a:r>
                <a:rPr kumimoji="0" lang="en-US" altLang="ko-KR" sz="2400" b="0" dirty="0" smtClean="0">
                  <a:latin typeface="Calibri" pitchFamily="34" charset="0"/>
                  <a:ea typeface="HY견고딕" pitchFamily="18" charset="-127"/>
                  <a:cs typeface="한컴바탕" pitchFamily="18" charset="2"/>
                </a:rPr>
                <a:t>Osan School: Korean School that did not teach Japanese</a:t>
              </a:r>
              <a:endParaRPr kumimoji="0" lang="ko-KR" altLang="en-US" sz="2400" b="0" dirty="0">
                <a:latin typeface="Calibri" pitchFamily="34" charset="0"/>
                <a:ea typeface="HY견고딕" pitchFamily="18" charset="-127"/>
                <a:cs typeface="한컴바탕" pitchFamily="18" charset="2"/>
              </a:endParaRPr>
            </a:p>
          </p:txBody>
        </p:sp>
      </p:grp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395536" y="404664"/>
            <a:ext cx="6840760" cy="600075"/>
          </a:xfrm>
          <a:prstGeom prst="rect">
            <a:avLst/>
          </a:prstGeom>
        </p:spPr>
        <p:txBody>
          <a:bodyPr anchor="ctr"/>
          <a:lstStyle/>
          <a:p>
            <a:pPr marL="539750" indent="-539750" algn="l" fontAlgn="auto">
              <a:spcAft>
                <a:spcPts val="0"/>
              </a:spcAft>
              <a:buFont typeface="+mj-lt"/>
              <a:buAutoNum type="romanUcPeriod" startAt="5"/>
              <a:defRPr/>
            </a:pPr>
            <a:r>
              <a:rPr kumimoji="0" lang="en-US" altLang="ko-KR" sz="3600" dirty="0" smtClean="0">
                <a:latin typeface="Calibri" pitchFamily="34" charset="0"/>
                <a:ea typeface="HY견고딕" pitchFamily="18" charset="-127"/>
                <a:cs typeface="+mj-cs"/>
              </a:rPr>
              <a:t>Student Years: </a:t>
            </a:r>
          </a:p>
          <a:p>
            <a:pPr marL="539750" indent="-539750" algn="l" fontAlgn="auto">
              <a:spcAft>
                <a:spcPts val="0"/>
              </a:spcAft>
              <a:defRPr/>
            </a:pPr>
            <a:r>
              <a:rPr kumimoji="0" lang="en-US" altLang="ko-KR" sz="3600" dirty="0" smtClean="0">
                <a:latin typeface="Calibri" pitchFamily="34" charset="0"/>
                <a:ea typeface="HY견고딕" pitchFamily="18" charset="-127"/>
                <a:cs typeface="+mj-cs"/>
              </a:rPr>
              <a:t>	</a:t>
            </a:r>
            <a:r>
              <a:rPr kumimoji="0" lang="en-US" altLang="ko-KR" sz="3200" dirty="0" smtClean="0">
                <a:latin typeface="Calibri" pitchFamily="34" charset="0"/>
                <a:ea typeface="HY견고딕" pitchFamily="18" charset="-127"/>
                <a:cs typeface="+mj-cs"/>
              </a:rPr>
              <a:t>Preparation for Heaven's Decree</a:t>
            </a:r>
            <a:endParaRPr kumimoji="0" lang="ko-KR" altLang="en-US" sz="3600" dirty="0">
              <a:latin typeface="Calibri" pitchFamily="34" charset="0"/>
              <a:ea typeface="HY견고딕" pitchFamily="18" charset="-127"/>
              <a:cs typeface="+mj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AutoShape 8"/>
          <p:cNvSpPr>
            <a:spLocks noChangeArrowheads="1"/>
          </p:cNvSpPr>
          <p:nvPr/>
        </p:nvSpPr>
        <p:spPr bwMode="gray">
          <a:xfrm>
            <a:off x="928688" y="1484313"/>
            <a:ext cx="7531744" cy="78581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FFFF">
                  <a:alpha val="59999"/>
                </a:srgbClr>
              </a:gs>
              <a:gs pos="100000">
                <a:srgbClr val="B7E7FF"/>
              </a:gs>
            </a:gsLst>
            <a:lin ang="0" scaled="1"/>
          </a:gradFill>
          <a:ln w="28575" algn="ctr">
            <a:noFill/>
            <a:round/>
            <a:headEnd/>
            <a:tailEnd/>
          </a:ln>
        </p:spPr>
        <p:txBody>
          <a:bodyPr wrap="none" anchor="ctr"/>
          <a:lstStyle/>
          <a:p>
            <a:pPr algn="l">
              <a:defRPr/>
            </a:pPr>
            <a:r>
              <a:rPr kumimoji="0" lang="en-US" altLang="ko-KR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HY헤드라인M" pitchFamily="18" charset="-127"/>
              </a:rPr>
              <a:t>C. </a:t>
            </a:r>
            <a:r>
              <a:rPr kumimoji="0" lang="en-US" altLang="ko-KR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HY헤드라인M" pitchFamily="18" charset="-127"/>
              </a:rPr>
              <a:t>Transfer to 4</a:t>
            </a:r>
            <a:r>
              <a:rPr kumimoji="0" lang="en-US" altLang="ko-KR" sz="2400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HY헤드라인M" pitchFamily="18" charset="-127"/>
              </a:rPr>
              <a:t>th</a:t>
            </a:r>
            <a:r>
              <a:rPr kumimoji="0" lang="en-US" altLang="ko-KR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HY헤드라인M" pitchFamily="18" charset="-127"/>
              </a:rPr>
              <a:t> grade at Chongju General School </a:t>
            </a:r>
          </a:p>
          <a:p>
            <a:pPr marL="271463" algn="l">
              <a:defRPr/>
            </a:pPr>
            <a:r>
              <a:rPr kumimoji="0" lang="en-US" altLang="ko-KR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HY헤드라인M" pitchFamily="18" charset="-127"/>
              </a:rPr>
              <a:t>(April 1935 - March 2, 1938)</a:t>
            </a:r>
            <a:endParaRPr kumimoji="0" lang="en-US" altLang="ko-KR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HY헤드라인M" pitchFamily="18" charset="-127"/>
            </a:endParaRPr>
          </a:p>
        </p:txBody>
      </p:sp>
      <p:grpSp>
        <p:nvGrpSpPr>
          <p:cNvPr id="2" name="그룹 7"/>
          <p:cNvGrpSpPr>
            <a:grpSpLocks/>
          </p:cNvGrpSpPr>
          <p:nvPr/>
        </p:nvGrpSpPr>
        <p:grpSpPr bwMode="auto">
          <a:xfrm>
            <a:off x="1115617" y="2564904"/>
            <a:ext cx="6918152" cy="642937"/>
            <a:chOff x="1493838" y="3214690"/>
            <a:chExt cx="7448388" cy="571500"/>
          </a:xfrm>
        </p:grpSpPr>
        <p:sp>
          <p:nvSpPr>
            <p:cNvPr id="9" name="AutoShape 5"/>
            <p:cNvSpPr>
              <a:spLocks noChangeArrowheads="1"/>
            </p:cNvSpPr>
            <p:nvPr/>
          </p:nvSpPr>
          <p:spPr bwMode="gray">
            <a:xfrm flipH="1">
              <a:off x="1493838" y="3214690"/>
              <a:ext cx="7423150" cy="5715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2">
                    <a:lumMod val="60000"/>
                    <a:lumOff val="40000"/>
                    <a:alpha val="0"/>
                  </a:schemeClr>
                </a:gs>
                <a:gs pos="100000">
                  <a:schemeClr val="bg1">
                    <a:lumMod val="95000"/>
                  </a:schemeClr>
                </a:gs>
                <a:gs pos="0">
                  <a:srgbClr val="3659EC">
                    <a:gamma/>
                    <a:shade val="46275"/>
                    <a:invGamma/>
                    <a:alpha val="0"/>
                  </a:srgbClr>
                </a:gs>
              </a:gsLst>
              <a:lin ang="0" scaled="1"/>
              <a:tileRect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sz="2400" b="0" dirty="0">
                <a:latin typeface="Calibri" pitchFamily="34" charset="0"/>
                <a:ea typeface="HY헤드라인M" pitchFamily="18" charset="-127"/>
              </a:endParaRPr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gray">
            <a:xfrm>
              <a:off x="1643063" y="3286657"/>
              <a:ext cx="7299163" cy="41036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schemeClr val="bg1">
                  <a:alpha val="40000"/>
                </a:schemeClr>
              </a:outerShdw>
            </a:effectLst>
          </p:spPr>
          <p:txBody>
            <a:bodyPr wrap="squar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kumimoji="0" lang="en-US" altLang="ko-KR" sz="2400" b="0" dirty="0">
                  <a:latin typeface="Calibri" pitchFamily="34" charset="0"/>
                  <a:ea typeface="HY헤드라인M" pitchFamily="18" charset="-127"/>
                  <a:cs typeface="한컴바탕" pitchFamily="18" charset="2"/>
                </a:rPr>
                <a:t> </a:t>
              </a:r>
              <a:r>
                <a:rPr kumimoji="0" lang="en-US" altLang="ko-KR" sz="2400" b="0" dirty="0" smtClean="0">
                  <a:latin typeface="Calibri" pitchFamily="34" charset="0"/>
                  <a:ea typeface="HY헤드라인M" pitchFamily="18" charset="-127"/>
                  <a:cs typeface="한컴바탕" pitchFamily="18" charset="2"/>
                </a:rPr>
                <a:t>True Father decided to transfer</a:t>
              </a:r>
              <a:endParaRPr kumimoji="0" lang="ko-KR" altLang="en-US" sz="2400" b="0" dirty="0">
                <a:latin typeface="Calibri" pitchFamily="34" charset="0"/>
                <a:ea typeface="HY헤드라인M" pitchFamily="18" charset="-127"/>
                <a:cs typeface="한컴바탕" pitchFamily="18" charset="2"/>
              </a:endParaRPr>
            </a:p>
          </p:txBody>
        </p:sp>
      </p:grpSp>
      <p:grpSp>
        <p:nvGrpSpPr>
          <p:cNvPr id="3" name="그룹 11"/>
          <p:cNvGrpSpPr>
            <a:grpSpLocks/>
          </p:cNvGrpSpPr>
          <p:nvPr/>
        </p:nvGrpSpPr>
        <p:grpSpPr bwMode="auto">
          <a:xfrm>
            <a:off x="1115616" y="3356991"/>
            <a:ext cx="7632848" cy="830997"/>
            <a:chOff x="1493838" y="3156769"/>
            <a:chExt cx="8217861" cy="738665"/>
          </a:xfrm>
        </p:grpSpPr>
        <p:sp>
          <p:nvSpPr>
            <p:cNvPr id="13" name="AutoShape 5"/>
            <p:cNvSpPr>
              <a:spLocks noChangeArrowheads="1"/>
            </p:cNvSpPr>
            <p:nvPr/>
          </p:nvSpPr>
          <p:spPr bwMode="gray">
            <a:xfrm flipH="1">
              <a:off x="1493838" y="3214690"/>
              <a:ext cx="7423150" cy="5715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2">
                    <a:lumMod val="60000"/>
                    <a:lumOff val="40000"/>
                    <a:alpha val="0"/>
                  </a:schemeClr>
                </a:gs>
                <a:gs pos="100000">
                  <a:schemeClr val="bg1">
                    <a:lumMod val="95000"/>
                  </a:schemeClr>
                </a:gs>
                <a:gs pos="0">
                  <a:srgbClr val="3659EC">
                    <a:gamma/>
                    <a:shade val="46275"/>
                    <a:invGamma/>
                    <a:alpha val="0"/>
                  </a:srgbClr>
                </a:gs>
              </a:gsLst>
              <a:lin ang="0" scaled="1"/>
              <a:tileRect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sz="2400" b="0" dirty="0">
                <a:latin typeface="Calibri" pitchFamily="34" charset="0"/>
                <a:ea typeface="HY헤드라인M" pitchFamily="18" charset="-127"/>
              </a:endParaRPr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gray">
            <a:xfrm>
              <a:off x="1643063" y="3156769"/>
              <a:ext cx="8068636" cy="738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schemeClr val="bg1">
                  <a:alpha val="40000"/>
                </a:schemeClr>
              </a:outerShdw>
            </a:effectLst>
          </p:spPr>
          <p:txBody>
            <a:bodyPr wrap="square">
              <a:spAutoFit/>
            </a:bodyPr>
            <a:lstStyle/>
            <a:p>
              <a:pPr marL="179388" indent="-179388" algn="l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kumimoji="0" lang="en-US" altLang="ko-KR" sz="2400" b="0" dirty="0" smtClean="0">
                  <a:latin typeface="Calibri" pitchFamily="34" charset="0"/>
                  <a:ea typeface="HY헤드라인M" pitchFamily="18" charset="-127"/>
                  <a:cs typeface="한컴바탕" pitchFamily="18" charset="2"/>
                </a:rPr>
                <a:t>Two classes per grade; 600-700 enrolled students, 150 classmates</a:t>
              </a:r>
              <a:endParaRPr kumimoji="0" lang="ko-KR" altLang="en-US" sz="2400" b="0" dirty="0">
                <a:latin typeface="Calibri" pitchFamily="34" charset="0"/>
                <a:ea typeface="HY헤드라인M" pitchFamily="18" charset="-127"/>
                <a:cs typeface="한컴바탕" pitchFamily="18" charset="2"/>
              </a:endParaRPr>
            </a:p>
          </p:txBody>
        </p:sp>
      </p:grpSp>
      <p:grpSp>
        <p:nvGrpSpPr>
          <p:cNvPr id="4" name="그룹 14"/>
          <p:cNvGrpSpPr>
            <a:grpSpLocks/>
          </p:cNvGrpSpPr>
          <p:nvPr/>
        </p:nvGrpSpPr>
        <p:grpSpPr bwMode="auto">
          <a:xfrm>
            <a:off x="1141016" y="4182179"/>
            <a:ext cx="7535440" cy="830997"/>
            <a:chOff x="1493838" y="3128265"/>
            <a:chExt cx="8112987" cy="738664"/>
          </a:xfrm>
        </p:grpSpPr>
        <p:sp>
          <p:nvSpPr>
            <p:cNvPr id="16" name="AutoShape 5"/>
            <p:cNvSpPr>
              <a:spLocks noChangeArrowheads="1"/>
            </p:cNvSpPr>
            <p:nvPr/>
          </p:nvSpPr>
          <p:spPr bwMode="gray">
            <a:xfrm flipH="1">
              <a:off x="1493838" y="3214690"/>
              <a:ext cx="7423150" cy="5715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2">
                    <a:lumMod val="60000"/>
                    <a:lumOff val="40000"/>
                    <a:alpha val="0"/>
                  </a:schemeClr>
                </a:gs>
                <a:gs pos="100000">
                  <a:schemeClr val="bg1">
                    <a:lumMod val="95000"/>
                  </a:schemeClr>
                </a:gs>
                <a:gs pos="0">
                  <a:srgbClr val="3659EC">
                    <a:gamma/>
                    <a:shade val="46275"/>
                    <a:invGamma/>
                    <a:alpha val="0"/>
                  </a:srgbClr>
                </a:gs>
              </a:gsLst>
              <a:lin ang="0" scaled="1"/>
              <a:tileRect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sz="2400" b="0" dirty="0">
                <a:latin typeface="Calibri" pitchFamily="34" charset="0"/>
                <a:ea typeface="HY헤드라인M" pitchFamily="18" charset="-127"/>
              </a:endParaRPr>
            </a:p>
          </p:txBody>
        </p:sp>
        <p:sp>
          <p:nvSpPr>
            <p:cNvPr id="17" name="Text Box 11"/>
            <p:cNvSpPr txBox="1">
              <a:spLocks noChangeArrowheads="1"/>
            </p:cNvSpPr>
            <p:nvPr/>
          </p:nvSpPr>
          <p:spPr bwMode="gray">
            <a:xfrm>
              <a:off x="1643063" y="3128265"/>
              <a:ext cx="7963762" cy="7386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schemeClr val="bg1">
                  <a:alpha val="40000"/>
                </a:schemeClr>
              </a:outerShdw>
            </a:effectLst>
          </p:spPr>
          <p:txBody>
            <a:bodyPr wrap="square">
              <a:spAutoFit/>
            </a:bodyPr>
            <a:lstStyle/>
            <a:p>
              <a:pPr marL="179388" indent="-179388" algn="l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kumimoji="0" lang="en-US" altLang="ko-KR" sz="2400" b="0" dirty="0" smtClean="0">
                  <a:latin typeface="Calibri" pitchFamily="34" charset="0"/>
                  <a:ea typeface="HY헤드라인M" pitchFamily="18" charset="-127"/>
                  <a:cs typeface="한컴바탕" pitchFamily="18" charset="2"/>
                </a:rPr>
                <a:t>Concentrative studies focusing on the essentials, graduated in the 29</a:t>
              </a:r>
              <a:r>
                <a:rPr kumimoji="0" lang="en-US" altLang="ko-KR" sz="2400" b="0" baseline="30000" dirty="0" smtClean="0">
                  <a:latin typeface="Calibri" pitchFamily="34" charset="0"/>
                  <a:ea typeface="HY헤드라인M" pitchFamily="18" charset="-127"/>
                  <a:cs typeface="한컴바탕" pitchFamily="18" charset="2"/>
                </a:rPr>
                <a:t>th</a:t>
              </a:r>
              <a:r>
                <a:rPr kumimoji="0" lang="en-US" altLang="ko-KR" sz="2400" b="0" dirty="0" smtClean="0">
                  <a:latin typeface="Calibri" pitchFamily="34" charset="0"/>
                  <a:ea typeface="HY헤드라인M" pitchFamily="18" charset="-127"/>
                  <a:cs typeface="한컴바탕" pitchFamily="18" charset="2"/>
                </a:rPr>
                <a:t> class</a:t>
              </a:r>
              <a:endParaRPr kumimoji="0" lang="ko-KR" altLang="en-US" sz="2400" b="0" dirty="0">
                <a:latin typeface="Calibri" pitchFamily="34" charset="0"/>
                <a:ea typeface="HY헤드라인M" pitchFamily="18" charset="-127"/>
                <a:cs typeface="한컴바탕" pitchFamily="18" charset="2"/>
              </a:endParaRPr>
            </a:p>
          </p:txBody>
        </p:sp>
      </p:grpSp>
      <p:grpSp>
        <p:nvGrpSpPr>
          <p:cNvPr id="5" name="그룹 19"/>
          <p:cNvGrpSpPr>
            <a:grpSpLocks/>
          </p:cNvGrpSpPr>
          <p:nvPr/>
        </p:nvGrpSpPr>
        <p:grpSpPr bwMode="auto">
          <a:xfrm>
            <a:off x="1121079" y="5225554"/>
            <a:ext cx="6917214" cy="642937"/>
            <a:chOff x="1493838" y="3214690"/>
            <a:chExt cx="7447378" cy="571500"/>
          </a:xfrm>
        </p:grpSpPr>
        <p:sp>
          <p:nvSpPr>
            <p:cNvPr id="21" name="AutoShape 5"/>
            <p:cNvSpPr>
              <a:spLocks noChangeArrowheads="1"/>
            </p:cNvSpPr>
            <p:nvPr/>
          </p:nvSpPr>
          <p:spPr bwMode="gray">
            <a:xfrm flipH="1">
              <a:off x="1493838" y="3214690"/>
              <a:ext cx="7423150" cy="5715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2">
                    <a:lumMod val="60000"/>
                    <a:lumOff val="40000"/>
                    <a:alpha val="0"/>
                  </a:schemeClr>
                </a:gs>
                <a:gs pos="100000">
                  <a:schemeClr val="bg1">
                    <a:lumMod val="95000"/>
                  </a:schemeClr>
                </a:gs>
                <a:gs pos="0">
                  <a:srgbClr val="3659EC">
                    <a:gamma/>
                    <a:shade val="46275"/>
                    <a:invGamma/>
                    <a:alpha val="0"/>
                  </a:srgbClr>
                </a:gs>
              </a:gsLst>
              <a:lin ang="0" scaled="1"/>
              <a:tileRect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sz="2400" b="0" dirty="0">
                <a:latin typeface="Calibri" pitchFamily="34" charset="0"/>
                <a:ea typeface="HY헤드라인M" pitchFamily="18" charset="-127"/>
              </a:endParaRPr>
            </a:p>
          </p:txBody>
        </p:sp>
        <p:sp>
          <p:nvSpPr>
            <p:cNvPr id="22" name="Text Box 11"/>
            <p:cNvSpPr txBox="1">
              <a:spLocks noChangeArrowheads="1"/>
            </p:cNvSpPr>
            <p:nvPr/>
          </p:nvSpPr>
          <p:spPr bwMode="gray">
            <a:xfrm>
              <a:off x="1643063" y="3286657"/>
              <a:ext cx="7298153" cy="41036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schemeClr val="bg1">
                  <a:alpha val="40000"/>
                </a:schemeClr>
              </a:outerShdw>
            </a:effectLst>
          </p:spPr>
          <p:txBody>
            <a:bodyPr wrap="squar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kumimoji="0" lang="en-US" altLang="ko-KR" sz="2400" b="0" dirty="0">
                  <a:latin typeface="Calibri" pitchFamily="34" charset="0"/>
                  <a:ea typeface="HY헤드라인M" pitchFamily="18" charset="-127"/>
                  <a:cs typeface="한컴바탕" pitchFamily="18" charset="2"/>
                </a:rPr>
                <a:t> </a:t>
              </a:r>
              <a:r>
                <a:rPr kumimoji="0" lang="en-US" altLang="ko-KR" sz="2400" b="0" dirty="0" smtClean="0">
                  <a:latin typeface="Calibri" pitchFamily="34" charset="0"/>
                  <a:ea typeface="HY헤드라인M" pitchFamily="18" charset="-127"/>
                  <a:cs typeface="한컴바탕" pitchFamily="18" charset="2"/>
                </a:rPr>
                <a:t>Volunteer work as instructor at Church School</a:t>
              </a:r>
              <a:endParaRPr kumimoji="0" lang="ko-KR" altLang="en-US" sz="2400" b="0" dirty="0">
                <a:latin typeface="Calibri" pitchFamily="34" charset="0"/>
                <a:ea typeface="HY헤드라인M" pitchFamily="18" charset="-127"/>
                <a:cs typeface="한컴바탕" pitchFamily="18" charset="2"/>
              </a:endParaRPr>
            </a:p>
          </p:txBody>
        </p:sp>
      </p:grp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395536" y="404664"/>
            <a:ext cx="6840760" cy="600075"/>
          </a:xfrm>
          <a:prstGeom prst="rect">
            <a:avLst/>
          </a:prstGeom>
        </p:spPr>
        <p:txBody>
          <a:bodyPr anchor="ctr"/>
          <a:lstStyle/>
          <a:p>
            <a:pPr marL="539750" indent="-539750" algn="l" fontAlgn="auto">
              <a:spcAft>
                <a:spcPts val="0"/>
              </a:spcAft>
              <a:buFont typeface="+mj-lt"/>
              <a:buAutoNum type="romanUcPeriod" startAt="5"/>
              <a:defRPr/>
            </a:pPr>
            <a:r>
              <a:rPr kumimoji="0" lang="en-US" altLang="ko-KR" sz="3600" dirty="0" smtClean="0">
                <a:latin typeface="Calibri" pitchFamily="34" charset="0"/>
                <a:ea typeface="HY견고딕" pitchFamily="18" charset="-127"/>
                <a:cs typeface="+mj-cs"/>
              </a:rPr>
              <a:t>Student Years: </a:t>
            </a:r>
          </a:p>
          <a:p>
            <a:pPr marL="539750" indent="-539750" algn="l" fontAlgn="auto">
              <a:spcAft>
                <a:spcPts val="0"/>
              </a:spcAft>
              <a:defRPr/>
            </a:pPr>
            <a:r>
              <a:rPr kumimoji="0" lang="en-US" altLang="ko-KR" sz="3600" dirty="0" smtClean="0">
                <a:latin typeface="Calibri" pitchFamily="34" charset="0"/>
                <a:ea typeface="HY견고딕" pitchFamily="18" charset="-127"/>
                <a:cs typeface="+mj-cs"/>
              </a:rPr>
              <a:t>	</a:t>
            </a:r>
            <a:r>
              <a:rPr kumimoji="0" lang="en-US" altLang="ko-KR" sz="3200" dirty="0" smtClean="0">
                <a:latin typeface="Calibri" pitchFamily="34" charset="0"/>
                <a:ea typeface="HY견고딕" pitchFamily="18" charset="-127"/>
                <a:cs typeface="+mj-cs"/>
              </a:rPr>
              <a:t>Preparation for Heaven's Decree</a:t>
            </a:r>
            <a:endParaRPr kumimoji="0" lang="ko-KR" altLang="en-US" sz="3600" dirty="0">
              <a:latin typeface="Calibri" pitchFamily="34" charset="0"/>
              <a:ea typeface="HY견고딕" pitchFamily="18" charset="-127"/>
              <a:cs typeface="+mj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utoShape 7"/>
          <p:cNvSpPr>
            <a:spLocks noChangeArrowheads="1"/>
          </p:cNvSpPr>
          <p:nvPr/>
        </p:nvSpPr>
        <p:spPr bwMode="gray">
          <a:xfrm>
            <a:off x="395536" y="1357883"/>
            <a:ext cx="7776864" cy="63095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7F5CF">
                  <a:gamma/>
                  <a:tint val="0"/>
                  <a:invGamma/>
                  <a:alpha val="60000"/>
                </a:srgbClr>
              </a:gs>
              <a:gs pos="100000">
                <a:srgbClr val="E7F5CF"/>
              </a:gs>
            </a:gsLst>
            <a:lin ang="0" scaled="1"/>
          </a:gradFill>
          <a:ln w="28575" algn="ctr">
            <a:noFill/>
            <a:round/>
            <a:headEnd/>
            <a:tailEnd/>
          </a:ln>
          <a:effectLst/>
        </p:spPr>
        <p:txBody>
          <a:bodyPr wrap="none" anchor="ctr">
            <a:flatTx/>
          </a:bodyPr>
          <a:lstStyle/>
          <a:p>
            <a:pPr algn="l">
              <a:defRPr/>
            </a:pPr>
            <a:r>
              <a:rPr kumimoji="0" lang="en-US" altLang="ko-KR" sz="2400" dirty="0">
                <a:solidFill>
                  <a:srgbClr val="002060"/>
                </a:solidFill>
                <a:latin typeface="Calibri" pitchFamily="34" charset="0"/>
                <a:ea typeface="HY헤드라인M" pitchFamily="18" charset="-127"/>
              </a:rPr>
              <a:t>D</a:t>
            </a:r>
            <a:r>
              <a:rPr kumimoji="0" lang="en-US" altLang="ko-KR" sz="2400" dirty="0" smtClean="0">
                <a:solidFill>
                  <a:srgbClr val="002060"/>
                </a:solidFill>
                <a:latin typeface="Calibri" pitchFamily="34" charset="0"/>
                <a:ea typeface="HY헤드라인M" pitchFamily="18" charset="-127"/>
              </a:rPr>
              <a:t>. Perspective change via </a:t>
            </a:r>
            <a:r>
              <a:rPr kumimoji="0" lang="en-US" altLang="ko-KR" sz="2400" dirty="0" smtClean="0">
                <a:solidFill>
                  <a:srgbClr val="002060"/>
                </a:solidFill>
                <a:latin typeface="Calibri" pitchFamily="34" charset="0"/>
                <a:ea typeface="HY헤드라인M" pitchFamily="18" charset="-127"/>
              </a:rPr>
              <a:t>new</a:t>
            </a:r>
            <a:r>
              <a:rPr kumimoji="0" lang="ko-KR" altLang="en-US" sz="2400" dirty="0" smtClean="0">
                <a:solidFill>
                  <a:srgbClr val="002060"/>
                </a:solidFill>
                <a:latin typeface="Calibri" pitchFamily="34" charset="0"/>
                <a:ea typeface="HY헤드라인M" pitchFamily="18" charset="-127"/>
              </a:rPr>
              <a:t> </a:t>
            </a:r>
            <a:r>
              <a:rPr kumimoji="0" lang="en-US" altLang="ko-KR" sz="2400" dirty="0" smtClean="0">
                <a:solidFill>
                  <a:srgbClr val="002060"/>
                </a:solidFill>
                <a:latin typeface="Calibri" pitchFamily="34" charset="0"/>
                <a:ea typeface="HY헤드라인M" pitchFamily="18" charset="-127"/>
              </a:rPr>
              <a:t>studies </a:t>
            </a:r>
            <a:r>
              <a:rPr kumimoji="0" lang="en-US" altLang="ko-KR" sz="2400" dirty="0" smtClean="0">
                <a:solidFill>
                  <a:srgbClr val="002060"/>
                </a:solidFill>
                <a:latin typeface="Calibri" pitchFamily="34" charset="0"/>
                <a:ea typeface="HY헤드라인M" pitchFamily="18" charset="-127"/>
              </a:rPr>
              <a:t>and </a:t>
            </a:r>
            <a:r>
              <a:rPr kumimoji="0" lang="en-US" altLang="ko-KR" sz="2400" dirty="0" smtClean="0">
                <a:solidFill>
                  <a:srgbClr val="002060"/>
                </a:solidFill>
                <a:latin typeface="Calibri" pitchFamily="34" charset="0"/>
                <a:ea typeface="HY헤드라인M" pitchFamily="18" charset="-127"/>
              </a:rPr>
              <a:t>the Christian faith</a:t>
            </a:r>
            <a:endParaRPr kumimoji="0" lang="en-US" altLang="ko-KR" sz="2400" dirty="0">
              <a:solidFill>
                <a:srgbClr val="002060"/>
              </a:solidFill>
              <a:latin typeface="Calibri" pitchFamily="34" charset="0"/>
              <a:ea typeface="HY헤드라인M" pitchFamily="18" charset="-127"/>
            </a:endParaRPr>
          </a:p>
        </p:txBody>
      </p:sp>
      <p:grpSp>
        <p:nvGrpSpPr>
          <p:cNvPr id="2" name="그룹 14"/>
          <p:cNvGrpSpPr>
            <a:grpSpLocks/>
          </p:cNvGrpSpPr>
          <p:nvPr/>
        </p:nvGrpSpPr>
        <p:grpSpPr bwMode="auto">
          <a:xfrm>
            <a:off x="1037282" y="2209800"/>
            <a:ext cx="7567166" cy="642938"/>
            <a:chOff x="1493838" y="3214690"/>
            <a:chExt cx="7567166" cy="571500"/>
          </a:xfrm>
        </p:grpSpPr>
        <p:sp>
          <p:nvSpPr>
            <p:cNvPr id="44" name="AutoShape 5"/>
            <p:cNvSpPr>
              <a:spLocks noChangeArrowheads="1"/>
            </p:cNvSpPr>
            <p:nvPr/>
          </p:nvSpPr>
          <p:spPr bwMode="gray">
            <a:xfrm flipH="1">
              <a:off x="1493838" y="3214690"/>
              <a:ext cx="7423150" cy="5715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2">
                    <a:lumMod val="60000"/>
                    <a:lumOff val="40000"/>
                    <a:alpha val="0"/>
                  </a:schemeClr>
                </a:gs>
                <a:gs pos="100000">
                  <a:schemeClr val="bg1">
                    <a:lumMod val="95000"/>
                  </a:schemeClr>
                </a:gs>
                <a:gs pos="0">
                  <a:srgbClr val="3659EC">
                    <a:gamma/>
                    <a:shade val="46275"/>
                    <a:invGamma/>
                    <a:alpha val="0"/>
                  </a:srgbClr>
                </a:gs>
              </a:gsLst>
              <a:lin ang="0" scaled="1"/>
              <a:tileRect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굴림" pitchFamily="50" charset="-127"/>
              </a:endParaRPr>
            </a:p>
          </p:txBody>
        </p:sp>
        <p:sp>
          <p:nvSpPr>
            <p:cNvPr id="45" name="Text Box 11"/>
            <p:cNvSpPr txBox="1">
              <a:spLocks noChangeArrowheads="1"/>
            </p:cNvSpPr>
            <p:nvPr/>
          </p:nvSpPr>
          <p:spPr bwMode="gray">
            <a:xfrm>
              <a:off x="1534394" y="3274310"/>
              <a:ext cx="7526610" cy="46508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schemeClr val="bg1">
                  <a:alpha val="40000"/>
                </a:schemeClr>
              </a:outerShdw>
            </a:effectLst>
          </p:spPr>
          <p:txBody>
            <a:bodyPr wrap="squar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kumimoji="0" lang="en-US" altLang="ko-KR" sz="2800" dirty="0">
                  <a:solidFill>
                    <a:schemeClr val="tx2"/>
                  </a:solidFill>
                  <a:latin typeface="Calibri" pitchFamily="34" charset="0"/>
                  <a:ea typeface="HY견고딕" pitchFamily="18" charset="-127"/>
                  <a:cs typeface="한컴바탕" pitchFamily="18" charset="2"/>
                </a:rPr>
                <a:t> </a:t>
              </a:r>
              <a:r>
                <a:rPr kumimoji="0" lang="en-US" altLang="ko-KR" sz="2800" dirty="0" smtClean="0">
                  <a:solidFill>
                    <a:schemeClr val="tx2"/>
                  </a:solidFill>
                  <a:latin typeface="Calibri" pitchFamily="34" charset="0"/>
                  <a:ea typeface="HY견고딕" pitchFamily="18" charset="-127"/>
                  <a:cs typeface="한컴바탕" pitchFamily="18" charset="2"/>
                </a:rPr>
                <a:t>Summarized the fundamental questions of life</a:t>
              </a:r>
              <a:endParaRPr kumimoji="0" lang="ko-KR" altLang="en-US" sz="2800" dirty="0">
                <a:solidFill>
                  <a:schemeClr val="tx2"/>
                </a:solidFill>
                <a:latin typeface="Calibri" pitchFamily="34" charset="0"/>
                <a:ea typeface="HY견고딕" pitchFamily="18" charset="-127"/>
                <a:cs typeface="한컴바탕" pitchFamily="18" charset="2"/>
              </a:endParaRPr>
            </a:p>
          </p:txBody>
        </p:sp>
      </p:grpSp>
      <p:sp>
        <p:nvSpPr>
          <p:cNvPr id="16" name="모서리가 둥근 직사각형 15"/>
          <p:cNvSpPr/>
          <p:nvPr/>
        </p:nvSpPr>
        <p:spPr bwMode="auto">
          <a:xfrm>
            <a:off x="1187252" y="2996952"/>
            <a:ext cx="7633220" cy="2928938"/>
          </a:xfrm>
          <a:prstGeom prst="roundRect">
            <a:avLst/>
          </a:prstGeom>
          <a:solidFill>
            <a:schemeClr val="lt1">
              <a:alpha val="24000"/>
            </a:schemeClr>
          </a:solidFill>
          <a:ln w="38100" cap="rnd">
            <a:solidFill>
              <a:schemeClr val="bg1">
                <a:lumMod val="50000"/>
              </a:schemeClr>
            </a:solidFill>
            <a:prstDash val="sysDot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l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l"/>
              <a:defRPr/>
            </a:pPr>
            <a:r>
              <a:rPr kumimoji="0" lang="ko-KR" altLang="en-US" sz="2000" dirty="0">
                <a:solidFill>
                  <a:srgbClr val="002060"/>
                </a:solidFill>
                <a:latin typeface="Calibri" pitchFamily="34" charset="0"/>
                <a:ea typeface="HY헤드라인M" pitchFamily="18" charset="-127"/>
              </a:rPr>
              <a:t> </a:t>
            </a:r>
            <a:r>
              <a:rPr kumimoji="0" lang="en-US" altLang="ko-KR" sz="2000" dirty="0" smtClean="0">
                <a:solidFill>
                  <a:srgbClr val="002060"/>
                </a:solidFill>
                <a:latin typeface="Calibri" pitchFamily="34" charset="0"/>
                <a:ea typeface="HY헤드라인M" pitchFamily="18" charset="-127"/>
              </a:rPr>
              <a:t>Who am I?			Where did I come from?</a:t>
            </a:r>
            <a:endParaRPr kumimoji="0" lang="en-US" altLang="ko-KR" sz="2000" dirty="0">
              <a:solidFill>
                <a:srgbClr val="002060"/>
              </a:solidFill>
              <a:latin typeface="Calibri" pitchFamily="34" charset="0"/>
              <a:ea typeface="HY헤드라인M" pitchFamily="18" charset="-127"/>
            </a:endParaRPr>
          </a:p>
          <a:p>
            <a:pPr algn="l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l"/>
              <a:defRPr/>
            </a:pPr>
            <a:r>
              <a:rPr kumimoji="0" lang="ko-KR" altLang="en-US" sz="2000" dirty="0" smtClean="0">
                <a:solidFill>
                  <a:srgbClr val="002060"/>
                </a:solidFill>
                <a:latin typeface="Calibri" pitchFamily="34" charset="0"/>
                <a:ea typeface="HY헤드라인M" pitchFamily="18" charset="-127"/>
              </a:rPr>
              <a:t> </a:t>
            </a:r>
            <a:r>
              <a:rPr kumimoji="0" lang="en-US" altLang="ko-KR" sz="2000" dirty="0" smtClean="0">
                <a:solidFill>
                  <a:srgbClr val="002060"/>
                </a:solidFill>
                <a:latin typeface="Calibri" pitchFamily="34" charset="0"/>
                <a:ea typeface="HY헤드라인M" pitchFamily="18" charset="-127"/>
              </a:rPr>
              <a:t>What is the purpose of life?	Is there a world after death?</a:t>
            </a:r>
          </a:p>
          <a:p>
            <a:pPr algn="l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l"/>
              <a:defRPr/>
            </a:pPr>
            <a:r>
              <a:rPr kumimoji="0" lang="en-US" altLang="ko-KR" sz="2000" dirty="0" smtClean="0">
                <a:solidFill>
                  <a:srgbClr val="002060"/>
                </a:solidFill>
                <a:latin typeface="Calibri" pitchFamily="34" charset="0"/>
                <a:ea typeface="HY헤드라인M" pitchFamily="18" charset="-127"/>
              </a:rPr>
              <a:t> Does God truly exist?		Is God a powerless being?</a:t>
            </a:r>
          </a:p>
          <a:p>
            <a:pPr algn="l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l"/>
              <a:defRPr/>
            </a:pPr>
            <a:r>
              <a:rPr kumimoji="0" lang="en-US" altLang="ko-KR" sz="2000" dirty="0" smtClean="0">
                <a:solidFill>
                  <a:srgbClr val="002060"/>
                </a:solidFill>
                <a:latin typeface="Calibri" pitchFamily="34" charset="0"/>
                <a:ea typeface="HY헤드라인M" pitchFamily="18" charset="-127"/>
              </a:rPr>
              <a:t> Why does so much pain exist on this earth?</a:t>
            </a:r>
          </a:p>
          <a:p>
            <a:pPr algn="l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l"/>
              <a:defRPr/>
            </a:pPr>
            <a:r>
              <a:rPr kumimoji="0" lang="en-US" altLang="ko-KR" sz="2000" dirty="0" smtClean="0">
                <a:solidFill>
                  <a:srgbClr val="002060"/>
                </a:solidFill>
                <a:latin typeface="Calibri" pitchFamily="34" charset="0"/>
                <a:ea typeface="HY헤드라인M" pitchFamily="18" charset="-127"/>
              </a:rPr>
              <a:t>If God existed, why hasn’t He resolved humankind’s problems?</a:t>
            </a:r>
            <a:endParaRPr kumimoji="0" lang="en-US" altLang="ko-KR" sz="2000" dirty="0">
              <a:solidFill>
                <a:srgbClr val="002060"/>
              </a:solidFill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95536" y="404664"/>
            <a:ext cx="6840760" cy="600075"/>
          </a:xfrm>
          <a:prstGeom prst="rect">
            <a:avLst/>
          </a:prstGeom>
        </p:spPr>
        <p:txBody>
          <a:bodyPr anchor="ctr"/>
          <a:lstStyle/>
          <a:p>
            <a:pPr marL="539750" indent="-539750" algn="l" fontAlgn="auto">
              <a:spcAft>
                <a:spcPts val="0"/>
              </a:spcAft>
              <a:buFont typeface="+mj-lt"/>
              <a:buAutoNum type="romanUcPeriod" startAt="5"/>
              <a:defRPr/>
            </a:pPr>
            <a:r>
              <a:rPr kumimoji="0" lang="en-US" altLang="ko-KR" sz="3600" dirty="0" smtClean="0">
                <a:latin typeface="Calibri" pitchFamily="34" charset="0"/>
                <a:ea typeface="HY견고딕" pitchFamily="18" charset="-127"/>
                <a:cs typeface="+mj-cs"/>
              </a:rPr>
              <a:t>Student Years: </a:t>
            </a:r>
          </a:p>
          <a:p>
            <a:pPr marL="539750" indent="-539750" algn="l" fontAlgn="auto">
              <a:spcAft>
                <a:spcPts val="0"/>
              </a:spcAft>
              <a:defRPr/>
            </a:pPr>
            <a:r>
              <a:rPr kumimoji="0" lang="en-US" altLang="ko-KR" sz="3600" dirty="0" smtClean="0">
                <a:latin typeface="Calibri" pitchFamily="34" charset="0"/>
                <a:ea typeface="HY견고딕" pitchFamily="18" charset="-127"/>
                <a:cs typeface="+mj-cs"/>
              </a:rPr>
              <a:t>	</a:t>
            </a:r>
            <a:r>
              <a:rPr kumimoji="0" lang="en-US" altLang="ko-KR" sz="3200" dirty="0" smtClean="0">
                <a:latin typeface="Calibri" pitchFamily="34" charset="0"/>
                <a:ea typeface="HY견고딕" pitchFamily="18" charset="-127"/>
                <a:cs typeface="+mj-cs"/>
              </a:rPr>
              <a:t>Preparation for Heaven's Decree</a:t>
            </a:r>
            <a:endParaRPr kumimoji="0" lang="ko-KR" altLang="en-US" sz="3600" dirty="0">
              <a:latin typeface="Calibri" pitchFamily="34" charset="0"/>
              <a:ea typeface="HY견고딕" pitchFamily="18" charset="-127"/>
              <a:cs typeface="+mj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ui_10.jp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29790" t="89607" r="62871" b="6717"/>
          <a:stretch>
            <a:fillRect/>
          </a:stretch>
        </p:blipFill>
        <p:spPr>
          <a:xfrm>
            <a:off x="395536" y="4581128"/>
            <a:ext cx="8352928" cy="500066"/>
          </a:xfrm>
          <a:prstGeom prst="rect">
            <a:avLst/>
          </a:prstGeom>
        </p:spPr>
      </p:pic>
      <p:pic>
        <p:nvPicPr>
          <p:cNvPr id="5" name="그림 4" descr="ui_10.jpg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29790" t="77003" r="62871" b="17220"/>
          <a:stretch>
            <a:fillRect/>
          </a:stretch>
        </p:blipFill>
        <p:spPr>
          <a:xfrm>
            <a:off x="395536" y="1196752"/>
            <a:ext cx="8352928" cy="446298"/>
          </a:xfrm>
          <a:prstGeom prst="rect">
            <a:avLst/>
          </a:prstGeom>
        </p:spPr>
      </p:pic>
      <p:pic>
        <p:nvPicPr>
          <p:cNvPr id="4100" name="그림 49" descr="ui_10.jpg"/>
          <p:cNvPicPr>
            <a:picLocks noChangeAspect="1"/>
          </p:cNvPicPr>
          <p:nvPr/>
        </p:nvPicPr>
        <p:blipFill>
          <a:blip r:embed="rId3" cstate="print"/>
          <a:srcRect l="10794" t="76479" r="33948"/>
          <a:stretch>
            <a:fillRect/>
          </a:stretch>
        </p:blipFill>
        <p:spPr bwMode="auto">
          <a:xfrm>
            <a:off x="395536" y="1643063"/>
            <a:ext cx="8352928" cy="2938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Box 10"/>
          <p:cNvSpPr txBox="1">
            <a:spLocks noChangeArrowheads="1"/>
          </p:cNvSpPr>
          <p:nvPr/>
        </p:nvSpPr>
        <p:spPr bwMode="auto">
          <a:xfrm>
            <a:off x="5148064" y="4509120"/>
            <a:ext cx="36003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dirty="0" smtClean="0">
                <a:latin typeface="Calibri" pitchFamily="34" charset="0"/>
                <a:ea typeface="HY헤드라인M" pitchFamily="18" charset="-127"/>
              </a:rPr>
              <a:t>15</a:t>
            </a:r>
            <a:r>
              <a:rPr lang="en-US" altLang="ko-KR" baseline="30000" dirty="0" smtClean="0">
                <a:latin typeface="Calibri" pitchFamily="34" charset="0"/>
                <a:ea typeface="HY헤드라인M" pitchFamily="18" charset="-127"/>
              </a:rPr>
              <a:t>th</a:t>
            </a:r>
            <a:r>
              <a:rPr lang="en-US" altLang="ko-KR" dirty="0" smtClean="0">
                <a:latin typeface="Calibri" pitchFamily="34" charset="0"/>
                <a:ea typeface="HY헤드라인M" pitchFamily="18" charset="-127"/>
              </a:rPr>
              <a:t> day of the 12</a:t>
            </a:r>
            <a:r>
              <a:rPr lang="en-US" altLang="ko-KR" baseline="30000" dirty="0" smtClean="0">
                <a:latin typeface="Calibri" pitchFamily="34" charset="0"/>
                <a:ea typeface="HY헤드라인M" pitchFamily="18" charset="-127"/>
              </a:rPr>
              <a:t>th</a:t>
            </a:r>
            <a:r>
              <a:rPr lang="en-US" altLang="ko-KR" dirty="0" smtClean="0">
                <a:latin typeface="Calibri" pitchFamily="34" charset="0"/>
                <a:ea typeface="HY헤드라인M" pitchFamily="18" charset="-127"/>
              </a:rPr>
              <a:t> month of 2010 by the heavenly calendar</a:t>
            </a:r>
            <a:endParaRPr lang="ko-KR" altLang="en-US" sz="1800" dirty="0">
              <a:latin typeface="Calibri" pitchFamily="34" charset="0"/>
              <a:ea typeface="HY헤드라인M" pitchFamily="18" charset="-127"/>
            </a:endParaRPr>
          </a:p>
        </p:txBody>
      </p:sp>
      <p:pic>
        <p:nvPicPr>
          <p:cNvPr id="4102" name="Picture 6" descr="C:\Users\Kim ji-hyo\Desktop\강의안준비\logo.gif"/>
          <p:cNvPicPr>
            <a:picLocks noChangeAspect="1" noChangeArrowheads="1"/>
          </p:cNvPicPr>
          <p:nvPr/>
        </p:nvPicPr>
        <p:blipFill>
          <a:blip r:embed="rId4" cstate="print"/>
          <a:srcRect l="15555" t="-23262" r="22222" b="-18333"/>
          <a:stretch>
            <a:fillRect/>
          </a:stretch>
        </p:blipFill>
        <p:spPr bwMode="auto">
          <a:xfrm>
            <a:off x="467544" y="360040"/>
            <a:ext cx="1008112" cy="4046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227688" y="1844824"/>
            <a:ext cx="5584672" cy="1714512"/>
          </a:xfrm>
          <a:prstGeom prst="rect">
            <a:avLst/>
          </a:prstGeom>
          <a:effectLst/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kumimoji="0" lang="en-US" altLang="ko-KR" sz="4800" spc="100" dirty="0" smtClean="0">
                <a:ln w="18000">
                  <a:noFill/>
                  <a:prstDash val="solid"/>
                </a:ln>
                <a:latin typeface="Calibri" pitchFamily="34" charset="0"/>
                <a:ea typeface="HY헤드라인M" pitchFamily="18" charset="-127"/>
              </a:rPr>
              <a:t>From True Parents’ Birth to the “Awakening”</a:t>
            </a:r>
            <a:endParaRPr kumimoji="0" lang="ko-KR" altLang="en-US" sz="4800" spc="100" dirty="0">
              <a:ln w="18000">
                <a:noFill/>
                <a:prstDash val="solid"/>
              </a:ln>
              <a:latin typeface="Calibri" pitchFamily="34" charset="0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utoShape 7"/>
          <p:cNvSpPr>
            <a:spLocks noChangeArrowheads="1"/>
          </p:cNvSpPr>
          <p:nvPr/>
        </p:nvSpPr>
        <p:spPr bwMode="gray">
          <a:xfrm>
            <a:off x="395536" y="1646584"/>
            <a:ext cx="7675190" cy="70296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7F5CF">
                  <a:gamma/>
                  <a:tint val="0"/>
                  <a:invGamma/>
                  <a:alpha val="60000"/>
                </a:srgbClr>
              </a:gs>
              <a:gs pos="100000">
                <a:srgbClr val="E7F5CF"/>
              </a:gs>
            </a:gsLst>
            <a:lin ang="0" scaled="1"/>
          </a:gradFill>
          <a:ln w="28575" algn="ctr">
            <a:noFill/>
            <a:round/>
            <a:headEnd/>
            <a:tailEnd/>
          </a:ln>
          <a:effectLst/>
        </p:spPr>
        <p:txBody>
          <a:bodyPr wrap="none" anchor="ctr">
            <a:flatTx/>
          </a:bodyPr>
          <a:lstStyle/>
          <a:p>
            <a:pPr algn="l">
              <a:defRPr/>
            </a:pPr>
            <a:r>
              <a:rPr kumimoji="0" lang="en-US" altLang="ko-KR" sz="2400" dirty="0" smtClean="0">
                <a:solidFill>
                  <a:srgbClr val="002060"/>
                </a:solidFill>
                <a:latin typeface="Calibri" pitchFamily="34" charset="0"/>
                <a:ea typeface="HY헤드라인M" pitchFamily="18" charset="-127"/>
              </a:rPr>
              <a:t>E. Perspective change via </a:t>
            </a:r>
            <a:r>
              <a:rPr kumimoji="0" lang="en-US" altLang="ko-KR" sz="2400" dirty="0" smtClean="0">
                <a:solidFill>
                  <a:srgbClr val="002060"/>
                </a:solidFill>
                <a:latin typeface="Calibri" pitchFamily="34" charset="0"/>
                <a:ea typeface="HY헤드라인M" pitchFamily="18" charset="-127"/>
              </a:rPr>
              <a:t>new studies and </a:t>
            </a:r>
            <a:r>
              <a:rPr kumimoji="0" lang="en-US" altLang="ko-KR" sz="2400" dirty="0" smtClean="0">
                <a:solidFill>
                  <a:srgbClr val="002060"/>
                </a:solidFill>
                <a:latin typeface="Calibri" pitchFamily="34" charset="0"/>
                <a:ea typeface="HY헤드라인M" pitchFamily="18" charset="-127"/>
              </a:rPr>
              <a:t>the Christian faith</a:t>
            </a:r>
            <a:endParaRPr kumimoji="0" lang="en-US" altLang="ko-KR" sz="2400" dirty="0">
              <a:solidFill>
                <a:srgbClr val="002060"/>
              </a:solidFill>
              <a:latin typeface="Calibri" pitchFamily="34" charset="0"/>
              <a:ea typeface="HY헤드라인M" pitchFamily="18" charset="-127"/>
            </a:endParaRPr>
          </a:p>
        </p:txBody>
      </p:sp>
      <p:grpSp>
        <p:nvGrpSpPr>
          <p:cNvPr id="2" name="그룹 14"/>
          <p:cNvGrpSpPr>
            <a:grpSpLocks/>
          </p:cNvGrpSpPr>
          <p:nvPr/>
        </p:nvGrpSpPr>
        <p:grpSpPr bwMode="auto">
          <a:xfrm>
            <a:off x="1219076" y="2492896"/>
            <a:ext cx="7529388" cy="830997"/>
            <a:chOff x="1493838" y="3142483"/>
            <a:chExt cx="7529388" cy="738665"/>
          </a:xfrm>
        </p:grpSpPr>
        <p:sp>
          <p:nvSpPr>
            <p:cNvPr id="44" name="AutoShape 5"/>
            <p:cNvSpPr>
              <a:spLocks noChangeArrowheads="1"/>
            </p:cNvSpPr>
            <p:nvPr/>
          </p:nvSpPr>
          <p:spPr bwMode="gray">
            <a:xfrm flipH="1">
              <a:off x="1493838" y="3214690"/>
              <a:ext cx="7423150" cy="5715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2">
                    <a:lumMod val="60000"/>
                    <a:lumOff val="40000"/>
                    <a:alpha val="0"/>
                  </a:schemeClr>
                </a:gs>
                <a:gs pos="100000">
                  <a:schemeClr val="bg1">
                    <a:lumMod val="95000"/>
                  </a:schemeClr>
                </a:gs>
                <a:gs pos="0">
                  <a:srgbClr val="3659EC">
                    <a:gamma/>
                    <a:shade val="46275"/>
                    <a:invGamma/>
                    <a:alpha val="0"/>
                  </a:srgbClr>
                </a:gs>
              </a:gsLst>
              <a:lin ang="0" scaled="1"/>
              <a:tileRect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sz="2400" b="0" dirty="0">
                <a:latin typeface="Calibri" pitchFamily="34" charset="0"/>
                <a:ea typeface="HY헤드라인M" pitchFamily="18" charset="-127"/>
              </a:endParaRPr>
            </a:p>
          </p:txBody>
        </p:sp>
        <p:sp>
          <p:nvSpPr>
            <p:cNvPr id="45" name="Text Box 11"/>
            <p:cNvSpPr txBox="1">
              <a:spLocks noChangeArrowheads="1"/>
            </p:cNvSpPr>
            <p:nvPr/>
          </p:nvSpPr>
          <p:spPr bwMode="gray">
            <a:xfrm>
              <a:off x="1643063" y="3142483"/>
              <a:ext cx="7380163" cy="738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schemeClr val="bg1">
                  <a:alpha val="40000"/>
                </a:schemeClr>
              </a:outerShdw>
            </a:effectLst>
          </p:spPr>
          <p:txBody>
            <a:bodyPr wrap="square">
              <a:spAutoFit/>
            </a:bodyPr>
            <a:lstStyle/>
            <a:p>
              <a:pPr marL="180975" indent="-180975" algn="l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kumimoji="0" lang="en-US" altLang="ko-KR" sz="2400" b="0" dirty="0" smtClean="0">
                  <a:latin typeface="Calibri" pitchFamily="34" charset="0"/>
                  <a:ea typeface="HY헤드라인M" pitchFamily="18" charset="-127"/>
                  <a:cs typeface="한컴바탕" pitchFamily="18" charset="2"/>
                </a:rPr>
                <a:t>Going beyond human thinking and aligning with God’s will</a:t>
              </a:r>
              <a:endParaRPr kumimoji="0" lang="ko-KR" altLang="en-US" sz="2400" b="0" dirty="0">
                <a:latin typeface="Calibri" pitchFamily="34" charset="0"/>
                <a:ea typeface="HY헤드라인M" pitchFamily="18" charset="-127"/>
                <a:cs typeface="한컴바탕" pitchFamily="18" charset="2"/>
              </a:endParaRPr>
            </a:p>
          </p:txBody>
        </p:sp>
      </p:grpSp>
      <p:grpSp>
        <p:nvGrpSpPr>
          <p:cNvPr id="3" name="그룹 11"/>
          <p:cNvGrpSpPr>
            <a:grpSpLocks/>
          </p:cNvGrpSpPr>
          <p:nvPr/>
        </p:nvGrpSpPr>
        <p:grpSpPr bwMode="auto">
          <a:xfrm>
            <a:off x="1212726" y="3284984"/>
            <a:ext cx="7535738" cy="830997"/>
            <a:chOff x="1493838" y="3148062"/>
            <a:chExt cx="7535738" cy="738664"/>
          </a:xfrm>
        </p:grpSpPr>
        <p:sp>
          <p:nvSpPr>
            <p:cNvPr id="9" name="AutoShape 5"/>
            <p:cNvSpPr>
              <a:spLocks noChangeArrowheads="1"/>
            </p:cNvSpPr>
            <p:nvPr/>
          </p:nvSpPr>
          <p:spPr bwMode="gray">
            <a:xfrm flipH="1">
              <a:off x="1493838" y="3214690"/>
              <a:ext cx="7423150" cy="5715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2">
                    <a:lumMod val="60000"/>
                    <a:lumOff val="40000"/>
                    <a:alpha val="0"/>
                  </a:schemeClr>
                </a:gs>
                <a:gs pos="100000">
                  <a:schemeClr val="bg1">
                    <a:lumMod val="95000"/>
                  </a:schemeClr>
                </a:gs>
                <a:gs pos="0">
                  <a:srgbClr val="3659EC">
                    <a:gamma/>
                    <a:shade val="46275"/>
                    <a:invGamma/>
                    <a:alpha val="0"/>
                  </a:srgbClr>
                </a:gs>
              </a:gsLst>
              <a:lin ang="0" scaled="1"/>
              <a:tileRect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sz="2400" b="0" dirty="0">
                <a:latin typeface="Calibri" pitchFamily="34" charset="0"/>
                <a:ea typeface="HY헤드라인M" pitchFamily="18" charset="-127"/>
              </a:endParaRPr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gray">
            <a:xfrm>
              <a:off x="1643063" y="3148062"/>
              <a:ext cx="7386513" cy="7386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schemeClr val="bg1">
                  <a:alpha val="40000"/>
                </a:schemeClr>
              </a:outerShdw>
            </a:effectLst>
          </p:spPr>
          <p:txBody>
            <a:bodyPr wrap="square">
              <a:spAutoFit/>
            </a:bodyPr>
            <a:lstStyle/>
            <a:p>
              <a:pPr marL="179388" indent="-179388" algn="l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kumimoji="0" lang="en-US" altLang="ko-KR" sz="2400" b="0" dirty="0" smtClean="0">
                  <a:latin typeface="Calibri" pitchFamily="34" charset="0"/>
                  <a:ea typeface="HY헤드라인M" pitchFamily="18" charset="-127"/>
                  <a:cs typeface="한컴바탕" pitchFamily="18" charset="2"/>
                </a:rPr>
                <a:t>Perceived the purpose and direction of life prior to receiving Heaven’s decree</a:t>
              </a:r>
              <a:endParaRPr kumimoji="0" lang="ko-KR" altLang="en-US" sz="2400" b="0" dirty="0">
                <a:latin typeface="Calibri" pitchFamily="34" charset="0"/>
                <a:ea typeface="HY헤드라인M" pitchFamily="18" charset="-127"/>
                <a:cs typeface="한컴바탕" pitchFamily="18" charset="2"/>
              </a:endParaRPr>
            </a:p>
          </p:txBody>
        </p:sp>
      </p:grpSp>
      <p:grpSp>
        <p:nvGrpSpPr>
          <p:cNvPr id="5" name="그룹 14"/>
          <p:cNvGrpSpPr>
            <a:grpSpLocks/>
          </p:cNvGrpSpPr>
          <p:nvPr/>
        </p:nvGrpSpPr>
        <p:grpSpPr bwMode="auto">
          <a:xfrm>
            <a:off x="1212726" y="4110171"/>
            <a:ext cx="7463730" cy="830997"/>
            <a:chOff x="1493838" y="3119562"/>
            <a:chExt cx="7463730" cy="738664"/>
          </a:xfrm>
        </p:grpSpPr>
        <p:sp>
          <p:nvSpPr>
            <p:cNvPr id="12" name="AutoShape 5"/>
            <p:cNvSpPr>
              <a:spLocks noChangeArrowheads="1"/>
            </p:cNvSpPr>
            <p:nvPr/>
          </p:nvSpPr>
          <p:spPr bwMode="gray">
            <a:xfrm flipH="1">
              <a:off x="1493838" y="3214690"/>
              <a:ext cx="7423150" cy="5715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2">
                    <a:lumMod val="60000"/>
                    <a:lumOff val="40000"/>
                    <a:alpha val="0"/>
                  </a:schemeClr>
                </a:gs>
                <a:gs pos="100000">
                  <a:schemeClr val="bg1">
                    <a:lumMod val="95000"/>
                  </a:schemeClr>
                </a:gs>
                <a:gs pos="0">
                  <a:srgbClr val="3659EC">
                    <a:gamma/>
                    <a:shade val="46275"/>
                    <a:invGamma/>
                    <a:alpha val="0"/>
                  </a:srgbClr>
                </a:gs>
              </a:gsLst>
              <a:lin ang="0" scaled="1"/>
              <a:tileRect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sz="2400" b="0" dirty="0">
                <a:latin typeface="Calibri" pitchFamily="34" charset="0"/>
                <a:ea typeface="HY헤드라인M" pitchFamily="18" charset="-127"/>
              </a:endParaRP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gray">
            <a:xfrm>
              <a:off x="1643063" y="3119562"/>
              <a:ext cx="7314505" cy="7386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schemeClr val="bg1">
                  <a:alpha val="40000"/>
                </a:schemeClr>
              </a:outerShdw>
            </a:effectLst>
          </p:spPr>
          <p:txBody>
            <a:bodyPr wrap="square">
              <a:spAutoFit/>
            </a:bodyPr>
            <a:lstStyle/>
            <a:p>
              <a:pPr marL="179388" indent="-179388" algn="l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kumimoji="0" lang="en-US" altLang="ko-KR" sz="2400" b="0" dirty="0" smtClean="0">
                  <a:latin typeface="Calibri" pitchFamily="34" charset="0"/>
                  <a:ea typeface="HY헤드라인M" pitchFamily="18" charset="-127"/>
                  <a:cs typeface="한컴바탕" pitchFamily="18" charset="2"/>
                </a:rPr>
                <a:t>Most meaningful work in life is going the path of liberating the world of sin and evil</a:t>
              </a:r>
              <a:endParaRPr kumimoji="0" lang="ko-KR" altLang="en-US" sz="2400" b="0" dirty="0">
                <a:latin typeface="Calibri" pitchFamily="34" charset="0"/>
                <a:ea typeface="HY헤드라인M" pitchFamily="18" charset="-127"/>
                <a:cs typeface="한컴바탕" pitchFamily="18" charset="2"/>
              </a:endParaRPr>
            </a:p>
          </p:txBody>
        </p:sp>
      </p:grpSp>
      <p:grpSp>
        <p:nvGrpSpPr>
          <p:cNvPr id="6" name="그룹 11"/>
          <p:cNvGrpSpPr>
            <a:grpSpLocks/>
          </p:cNvGrpSpPr>
          <p:nvPr/>
        </p:nvGrpSpPr>
        <p:grpSpPr bwMode="auto">
          <a:xfrm>
            <a:off x="1260351" y="5090318"/>
            <a:ext cx="7423150" cy="642938"/>
            <a:chOff x="1493838" y="3214690"/>
            <a:chExt cx="7423150" cy="571500"/>
          </a:xfrm>
        </p:grpSpPr>
        <p:sp>
          <p:nvSpPr>
            <p:cNvPr id="18" name="AutoShape 5"/>
            <p:cNvSpPr>
              <a:spLocks noChangeArrowheads="1"/>
            </p:cNvSpPr>
            <p:nvPr/>
          </p:nvSpPr>
          <p:spPr bwMode="gray">
            <a:xfrm flipH="1">
              <a:off x="1493838" y="3214690"/>
              <a:ext cx="7423150" cy="5715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2">
                    <a:lumMod val="60000"/>
                    <a:lumOff val="40000"/>
                    <a:alpha val="0"/>
                  </a:schemeClr>
                </a:gs>
                <a:gs pos="100000">
                  <a:schemeClr val="bg1">
                    <a:lumMod val="95000"/>
                  </a:schemeClr>
                </a:gs>
                <a:gs pos="0">
                  <a:srgbClr val="3659EC">
                    <a:gamma/>
                    <a:shade val="46275"/>
                    <a:invGamma/>
                    <a:alpha val="0"/>
                  </a:srgbClr>
                </a:gs>
              </a:gsLst>
              <a:lin ang="0" scaled="1"/>
              <a:tileRect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sz="2400" b="0" dirty="0">
                <a:latin typeface="Calibri" pitchFamily="34" charset="0"/>
                <a:ea typeface="HY헤드라인M" pitchFamily="18" charset="-127"/>
              </a:endParaRPr>
            </a:p>
          </p:txBody>
        </p:sp>
        <p:sp>
          <p:nvSpPr>
            <p:cNvPr id="19" name="Text Box 11"/>
            <p:cNvSpPr txBox="1">
              <a:spLocks noChangeArrowheads="1"/>
            </p:cNvSpPr>
            <p:nvPr/>
          </p:nvSpPr>
          <p:spPr bwMode="gray">
            <a:xfrm>
              <a:off x="1643063" y="3286659"/>
              <a:ext cx="6780213" cy="41036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schemeClr val="bg1">
                  <a:alpha val="40000"/>
                </a:schemeClr>
              </a:outerShdw>
            </a:effectLst>
          </p:spPr>
          <p:txBody>
            <a:bodyPr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kumimoji="0" lang="en-US" altLang="ko-KR" sz="2400" b="0" dirty="0">
                  <a:latin typeface="Calibri" pitchFamily="34" charset="0"/>
                  <a:ea typeface="HY헤드라인M" pitchFamily="18" charset="-127"/>
                  <a:cs typeface="한컴바탕" pitchFamily="18" charset="2"/>
                </a:rPr>
                <a:t> </a:t>
              </a:r>
              <a:r>
                <a:rPr kumimoji="0" lang="en-US" altLang="ko-KR" sz="2400" b="0" dirty="0" smtClean="0">
                  <a:latin typeface="Calibri" pitchFamily="34" charset="0"/>
                  <a:ea typeface="HY헤드라인M" pitchFamily="18" charset="-127"/>
                  <a:cs typeface="한컴바탕" pitchFamily="18" charset="2"/>
                </a:rPr>
                <a:t>Studied a single page or theme for months</a:t>
              </a:r>
              <a:endParaRPr kumimoji="0" lang="ko-KR" altLang="en-US" sz="2400" b="0" dirty="0">
                <a:latin typeface="Calibri" pitchFamily="34" charset="0"/>
                <a:ea typeface="HY헤드라인M" pitchFamily="18" charset="-127"/>
                <a:cs typeface="한컴바탕" pitchFamily="18" charset="2"/>
              </a:endParaRPr>
            </a:p>
          </p:txBody>
        </p:sp>
      </p:grp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395536" y="404664"/>
            <a:ext cx="6840760" cy="600075"/>
          </a:xfrm>
          <a:prstGeom prst="rect">
            <a:avLst/>
          </a:prstGeom>
        </p:spPr>
        <p:txBody>
          <a:bodyPr anchor="ctr"/>
          <a:lstStyle/>
          <a:p>
            <a:pPr marL="539750" indent="-539750" algn="l" fontAlgn="auto">
              <a:spcAft>
                <a:spcPts val="0"/>
              </a:spcAft>
              <a:buFont typeface="+mj-lt"/>
              <a:buAutoNum type="romanUcPeriod" startAt="5"/>
              <a:defRPr/>
            </a:pPr>
            <a:r>
              <a:rPr kumimoji="0" lang="en-US" altLang="ko-KR" sz="3600" dirty="0" smtClean="0">
                <a:latin typeface="Calibri" pitchFamily="34" charset="0"/>
                <a:ea typeface="HY견고딕" pitchFamily="18" charset="-127"/>
                <a:cs typeface="+mj-cs"/>
              </a:rPr>
              <a:t>Student Years: </a:t>
            </a:r>
          </a:p>
          <a:p>
            <a:pPr marL="539750" indent="-539750" algn="l" fontAlgn="auto">
              <a:spcAft>
                <a:spcPts val="0"/>
              </a:spcAft>
              <a:defRPr/>
            </a:pPr>
            <a:r>
              <a:rPr kumimoji="0" lang="en-US" altLang="ko-KR" sz="3600" dirty="0" smtClean="0">
                <a:latin typeface="Calibri" pitchFamily="34" charset="0"/>
                <a:ea typeface="HY견고딕" pitchFamily="18" charset="-127"/>
                <a:cs typeface="+mj-cs"/>
              </a:rPr>
              <a:t>	</a:t>
            </a:r>
            <a:r>
              <a:rPr kumimoji="0" lang="en-US" altLang="ko-KR" sz="3200" dirty="0" smtClean="0">
                <a:latin typeface="Calibri" pitchFamily="34" charset="0"/>
                <a:ea typeface="HY견고딕" pitchFamily="18" charset="-127"/>
                <a:cs typeface="+mj-cs"/>
              </a:rPr>
              <a:t>Preparation for Heaven's Decree</a:t>
            </a:r>
            <a:endParaRPr kumimoji="0" lang="ko-KR" altLang="en-US" sz="3600" dirty="0">
              <a:latin typeface="Calibri" pitchFamily="34" charset="0"/>
              <a:ea typeface="HY견고딕" pitchFamily="18" charset="-127"/>
              <a:cs typeface="+mj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8"/>
          <p:cNvSpPr>
            <a:spLocks noChangeArrowheads="1"/>
          </p:cNvSpPr>
          <p:nvPr/>
        </p:nvSpPr>
        <p:spPr bwMode="gray">
          <a:xfrm>
            <a:off x="755576" y="1700808"/>
            <a:ext cx="7643812" cy="8572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FFFF">
                  <a:alpha val="59999"/>
                </a:srgbClr>
              </a:gs>
              <a:gs pos="100000">
                <a:srgbClr val="B7E7FF"/>
              </a:gs>
            </a:gsLst>
            <a:lin ang="0" scaled="1"/>
          </a:gradFill>
          <a:ln w="28575" algn="ctr">
            <a:noFill/>
            <a:round/>
            <a:headEnd/>
            <a:tailEnd/>
          </a:ln>
        </p:spPr>
        <p:txBody>
          <a:bodyPr wrap="none" anchor="ctr"/>
          <a:lstStyle/>
          <a:p>
            <a:pPr marL="514350" indent="-514350" algn="l">
              <a:buFont typeface="+mj-lt"/>
              <a:buAutoNum type="alphaUcPeriod"/>
              <a:defRPr/>
            </a:pPr>
            <a:r>
              <a:rPr kumimoji="0" lang="en-US" altLang="ko-KR" sz="2800" dirty="0" smtClean="0">
                <a:solidFill>
                  <a:srgbClr val="002060"/>
                </a:solidFill>
                <a:latin typeface="Calibri" pitchFamily="34" charset="0"/>
                <a:ea typeface="HY헤드라인M" pitchFamily="18" charset="-127"/>
              </a:rPr>
              <a:t>Childhood Years: Adam, Jesus and True Father</a:t>
            </a:r>
            <a:endParaRPr kumimoji="0" lang="en-US" altLang="ko-KR" sz="2800" dirty="0">
              <a:solidFill>
                <a:srgbClr val="002060"/>
              </a:solidFill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gray">
          <a:xfrm>
            <a:off x="755576" y="2708870"/>
            <a:ext cx="7643812" cy="8572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7F5CF">
                  <a:gamma/>
                  <a:tint val="0"/>
                  <a:invGamma/>
                  <a:alpha val="60000"/>
                </a:srgbClr>
              </a:gs>
              <a:gs pos="100000">
                <a:srgbClr val="E7F5CF"/>
              </a:gs>
            </a:gsLst>
            <a:lin ang="0" scaled="1"/>
          </a:gradFill>
          <a:ln w="28575" algn="ctr">
            <a:noFill/>
            <a:round/>
            <a:headEnd/>
            <a:tailEnd/>
          </a:ln>
          <a:effectLst/>
        </p:spPr>
        <p:txBody>
          <a:bodyPr wrap="none" anchor="ctr">
            <a:flatTx/>
          </a:bodyPr>
          <a:lstStyle/>
          <a:p>
            <a:pPr marL="514350" indent="-514350" algn="l">
              <a:buFont typeface="+mj-lt"/>
              <a:buAutoNum type="alphaUcPeriod" startAt="2"/>
              <a:defRPr/>
            </a:pPr>
            <a:r>
              <a:rPr kumimoji="0" lang="en-US" altLang="ko-KR" sz="2800" dirty="0" smtClean="0">
                <a:solidFill>
                  <a:srgbClr val="002060"/>
                </a:solidFill>
                <a:latin typeface="Calibri" pitchFamily="34" charset="0"/>
                <a:ea typeface="HY헤드라인M" pitchFamily="18" charset="-127"/>
              </a:rPr>
              <a:t>True Father prepared for Heaven’s Decree</a:t>
            </a:r>
            <a:endParaRPr kumimoji="0" lang="ko-KR" altLang="en-US" sz="2800" dirty="0">
              <a:solidFill>
                <a:srgbClr val="002060"/>
              </a:solidFill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422920" y="452661"/>
            <a:ext cx="5157192" cy="600075"/>
          </a:xfrm>
          <a:prstGeom prst="rect">
            <a:avLst/>
          </a:prstGeom>
        </p:spPr>
        <p:txBody>
          <a:bodyPr anchor="ctr"/>
          <a:lstStyle/>
          <a:p>
            <a:pPr algn="l" fontAlgn="auto">
              <a:spcAft>
                <a:spcPts val="0"/>
              </a:spcAft>
              <a:defRPr/>
            </a:pPr>
            <a:r>
              <a:rPr kumimoji="0" lang="en-US" altLang="ko-KR" sz="4000" dirty="0" smtClean="0">
                <a:latin typeface="Calibri" pitchFamily="34" charset="0"/>
                <a:ea typeface="HY견고딕" pitchFamily="18" charset="-127"/>
                <a:cs typeface="+mj-cs"/>
              </a:rPr>
              <a:t>V</a:t>
            </a:r>
            <a:r>
              <a:rPr kumimoji="0" lang="en-US" altLang="ko-KR" sz="4000" dirty="0" smtClean="0">
                <a:latin typeface="Calibri" pitchFamily="34" charset="0"/>
                <a:ea typeface="HY견고딕" pitchFamily="18" charset="-127"/>
              </a:rPr>
              <a:t>I</a:t>
            </a:r>
            <a:r>
              <a:rPr kumimoji="0" lang="en-US" altLang="ko-KR" sz="4000" dirty="0" smtClean="0">
                <a:latin typeface="Calibri" pitchFamily="34" charset="0"/>
                <a:ea typeface="HY견고딕" pitchFamily="18" charset="-127"/>
                <a:cs typeface="+mj-cs"/>
              </a:rPr>
              <a:t>. Conclusion</a:t>
            </a:r>
            <a:endParaRPr kumimoji="0" lang="ko-KR" altLang="en-US" sz="4000" dirty="0">
              <a:latin typeface="Calibri" pitchFamily="34" charset="0"/>
              <a:ea typeface="HY견고딕" pitchFamily="18" charset="-127"/>
              <a:cs typeface="+mj-cs"/>
            </a:endParaRPr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gray">
          <a:xfrm>
            <a:off x="744463" y="3934420"/>
            <a:ext cx="7643813" cy="8572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FFFF">
                  <a:alpha val="59999"/>
                </a:srgbClr>
              </a:gs>
              <a:gs pos="100000">
                <a:srgbClr val="B7E7FF"/>
              </a:gs>
            </a:gsLst>
            <a:lin ang="0" scaled="1"/>
          </a:gradFill>
          <a:ln w="28575" algn="ctr">
            <a:noFill/>
            <a:round/>
            <a:headEnd/>
            <a:tailEnd/>
          </a:ln>
        </p:spPr>
        <p:txBody>
          <a:bodyPr wrap="square" anchor="ctr"/>
          <a:lstStyle/>
          <a:p>
            <a:pPr marL="514350" indent="-514350" algn="l">
              <a:buFont typeface="+mj-lt"/>
              <a:buAutoNum type="alphaUcPeriod" startAt="3"/>
              <a:defRPr/>
            </a:pPr>
            <a:r>
              <a:rPr kumimoji="0" lang="en-US" altLang="ko-KR" sz="2800" dirty="0" smtClean="0">
                <a:solidFill>
                  <a:srgbClr val="002060"/>
                </a:solidFill>
                <a:latin typeface="Calibri" pitchFamily="34" charset="0"/>
                <a:ea typeface="HY헤드라인M" pitchFamily="18" charset="-127"/>
              </a:rPr>
              <a:t>Through nature he studied the order of God’s creation and the original world of true love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30"/>
          <p:cNvSpPr txBox="1">
            <a:spLocks noChangeArrowheads="1"/>
          </p:cNvSpPr>
          <p:nvPr/>
        </p:nvSpPr>
        <p:spPr bwMode="auto">
          <a:xfrm>
            <a:off x="3784180" y="3025759"/>
            <a:ext cx="16706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3200" b="1" dirty="0" smtClean="0">
                <a:latin typeface="Calibri" pitchFamily="34" charset="0"/>
                <a:ea typeface="맑은 고딕" pitchFamily="50" charset="-127"/>
                <a:cs typeface="Arial" charset="0"/>
              </a:rPr>
              <a:t>THE END</a:t>
            </a:r>
            <a:endParaRPr lang="ko-KR" altLang="en-US" sz="3200" b="1" dirty="0">
              <a:latin typeface="Calibri" pitchFamily="34" charset="0"/>
              <a:ea typeface="맑은 고딕" pitchFamily="50" charset="-127"/>
              <a:cs typeface="Arial" charset="0"/>
            </a:endParaRPr>
          </a:p>
        </p:txBody>
      </p:sp>
      <p:pic>
        <p:nvPicPr>
          <p:cNvPr id="9" name="Picture 6" descr="C:\Users\Kim ji-hyo\Desktop\강의안준비\logo.gif"/>
          <p:cNvPicPr>
            <a:picLocks noChangeAspect="1" noChangeArrowheads="1"/>
          </p:cNvPicPr>
          <p:nvPr/>
        </p:nvPicPr>
        <p:blipFill>
          <a:blip r:embed="rId3" cstate="print"/>
          <a:srcRect l="14381" t="-16106" r="24157" b="-16978"/>
          <a:stretch>
            <a:fillRect/>
          </a:stretch>
        </p:blipFill>
        <p:spPr bwMode="auto">
          <a:xfrm>
            <a:off x="3779912" y="3645024"/>
            <a:ext cx="1800200" cy="5040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361306" y="188640"/>
            <a:ext cx="5370934" cy="928688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kumimoji="0" lang="ko-KR" altLang="en-US" sz="4000" spc="100" dirty="0" smtClean="0">
                <a:ln w="18000">
                  <a:noFill/>
                  <a:prstDash val="solid"/>
                </a:ln>
                <a:effectLst>
                  <a:outerShdw blurRad="44450" dist="25400" dir="2700000" algn="tl" rotWithShape="0">
                    <a:schemeClr val="bg1">
                      <a:alpha val="51000"/>
                    </a:schemeClr>
                  </a:outerShdw>
                </a:effectLst>
                <a:latin typeface="Calibri" pitchFamily="34" charset="0"/>
                <a:ea typeface="HY헤드라인M" pitchFamily="18" charset="-127"/>
                <a:cs typeface="+mj-cs"/>
              </a:rPr>
              <a:t>  </a:t>
            </a:r>
            <a:r>
              <a:rPr kumimoji="0" lang="en-US" altLang="ko-KR" sz="4000" spc="100" dirty="0" smtClean="0">
                <a:ln w="18000">
                  <a:noFill/>
                  <a:prstDash val="solid"/>
                </a:ln>
                <a:effectLst>
                  <a:outerShdw blurRad="44450" dist="25400" dir="2700000" algn="tl" rotWithShape="0">
                    <a:schemeClr val="bg1">
                      <a:alpha val="51000"/>
                    </a:schemeClr>
                  </a:outerShdw>
                </a:effectLst>
                <a:latin typeface="Calibri" pitchFamily="34" charset="0"/>
                <a:ea typeface="HY헤드라인M" pitchFamily="18" charset="-127"/>
                <a:cs typeface="+mj-cs"/>
              </a:rPr>
              <a:t>CONTENTS</a:t>
            </a:r>
            <a:endParaRPr kumimoji="0" lang="ko-KR" altLang="en-US" sz="4000" spc="100" dirty="0">
              <a:ln w="18000">
                <a:noFill/>
                <a:prstDash val="solid"/>
              </a:ln>
              <a:effectLst>
                <a:outerShdw blurRad="44450" dist="25400" dir="2700000" algn="tl" rotWithShape="0">
                  <a:schemeClr val="bg1">
                    <a:alpha val="51000"/>
                  </a:schemeClr>
                </a:outerShdw>
              </a:effectLst>
              <a:latin typeface="Calibri" pitchFamily="34" charset="0"/>
              <a:ea typeface="HY헤드라인M" pitchFamily="18" charset="-127"/>
              <a:cs typeface="+mj-cs"/>
            </a:endParaRPr>
          </a:p>
        </p:txBody>
      </p:sp>
      <p:grpSp>
        <p:nvGrpSpPr>
          <p:cNvPr id="2" name="그룹 4"/>
          <p:cNvGrpSpPr>
            <a:grpSpLocks/>
          </p:cNvGrpSpPr>
          <p:nvPr/>
        </p:nvGrpSpPr>
        <p:grpSpPr bwMode="auto">
          <a:xfrm>
            <a:off x="1187624" y="1390650"/>
            <a:ext cx="6724650" cy="895350"/>
            <a:chOff x="1072912" y="1404696"/>
            <a:chExt cx="6724888" cy="895579"/>
          </a:xfrm>
        </p:grpSpPr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1206500" y="1966671"/>
              <a:ext cx="6591300" cy="104775"/>
              <a:chOff x="528" y="1824"/>
              <a:chExt cx="4512" cy="71"/>
            </a:xfrm>
          </p:grpSpPr>
          <p:sp>
            <p:nvSpPr>
              <p:cNvPr id="6179" name="Rectangle 11"/>
              <p:cNvSpPr>
                <a:spLocks noChangeArrowheads="1"/>
              </p:cNvSpPr>
              <p:nvPr/>
            </p:nvSpPr>
            <p:spPr bwMode="gray">
              <a:xfrm>
                <a:off x="528" y="1844"/>
                <a:ext cx="4512" cy="31"/>
              </a:xfrm>
              <a:prstGeom prst="rect">
                <a:avLst/>
              </a:prstGeom>
              <a:gradFill rotWithShape="0">
                <a:gsLst>
                  <a:gs pos="0">
                    <a:srgbClr val="009999"/>
                  </a:gs>
                  <a:gs pos="100000">
                    <a:srgbClr val="004747">
                      <a:alpha val="0"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kumimoji="0" lang="ko-KR" altLang="en-US" dirty="0">
                  <a:latin typeface="Calibri" pitchFamily="34" charset="0"/>
                </a:endParaRPr>
              </a:p>
            </p:txBody>
          </p:sp>
          <p:sp>
            <p:nvSpPr>
              <p:cNvPr id="6180" name="Rectangle 12"/>
              <p:cNvSpPr>
                <a:spLocks noChangeArrowheads="1"/>
              </p:cNvSpPr>
              <p:nvPr/>
            </p:nvSpPr>
            <p:spPr bwMode="gray">
              <a:xfrm>
                <a:off x="528" y="1885"/>
                <a:ext cx="4512" cy="10"/>
              </a:xfrm>
              <a:prstGeom prst="rect">
                <a:avLst/>
              </a:prstGeom>
              <a:gradFill rotWithShape="0">
                <a:gsLst>
                  <a:gs pos="0">
                    <a:srgbClr val="009999"/>
                  </a:gs>
                  <a:gs pos="100000">
                    <a:srgbClr val="004747">
                      <a:alpha val="0"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kumimoji="0" lang="ko-KR" altLang="en-US" dirty="0">
                  <a:latin typeface="Calibri" pitchFamily="34" charset="0"/>
                </a:endParaRPr>
              </a:p>
            </p:txBody>
          </p:sp>
          <p:sp>
            <p:nvSpPr>
              <p:cNvPr id="6181" name="Rectangle 13"/>
              <p:cNvSpPr>
                <a:spLocks noChangeArrowheads="1"/>
              </p:cNvSpPr>
              <p:nvPr/>
            </p:nvSpPr>
            <p:spPr bwMode="gray">
              <a:xfrm>
                <a:off x="528" y="1824"/>
                <a:ext cx="4512" cy="10"/>
              </a:xfrm>
              <a:prstGeom prst="rect">
                <a:avLst/>
              </a:prstGeom>
              <a:gradFill rotWithShape="0">
                <a:gsLst>
                  <a:gs pos="0">
                    <a:srgbClr val="009999"/>
                  </a:gs>
                  <a:gs pos="100000">
                    <a:srgbClr val="004747">
                      <a:alpha val="0"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kumimoji="0" lang="ko-KR" altLang="en-US" dirty="0">
                  <a:latin typeface="Calibri" pitchFamily="34" charset="0"/>
                </a:endParaRPr>
              </a:p>
            </p:txBody>
          </p:sp>
        </p:grpSp>
        <p:sp>
          <p:nvSpPr>
            <p:cNvPr id="7" name="Text Box 11"/>
            <p:cNvSpPr txBox="1">
              <a:spLocks noChangeArrowheads="1"/>
            </p:cNvSpPr>
            <p:nvPr/>
          </p:nvSpPr>
          <p:spPr bwMode="auto">
            <a:xfrm>
              <a:off x="1865028" y="1404696"/>
              <a:ext cx="5703878" cy="5233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2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HY헤드라인M" pitchFamily="18" charset="-127"/>
                </a:rPr>
                <a:t>I. </a:t>
              </a:r>
              <a:r>
                <a:rPr kumimoji="0" lang="en-US" altLang="ko-KR" sz="28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HY헤드라인M" pitchFamily="18" charset="-127"/>
                </a:rPr>
                <a:t>Outline of True Parents' Life Course</a:t>
              </a:r>
              <a:endParaRPr kumimoji="0" lang="en-US" altLang="ko-KR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HY헤드라인M" pitchFamily="18" charset="-127"/>
              </a:endParaRPr>
            </a:p>
          </p:txBody>
        </p:sp>
        <p:pic>
          <p:nvPicPr>
            <p:cNvPr id="6178" name="그림 7" descr="ui_10.jpg"/>
            <p:cNvPicPr>
              <a:picLocks noChangeAspect="1"/>
            </p:cNvPicPr>
            <p:nvPr/>
          </p:nvPicPr>
          <p:blipFill>
            <a:blip r:embed="rId3" cstate="print"/>
            <a:srcRect l="20319" r="57777" b="64583"/>
            <a:stretch>
              <a:fillRect/>
            </a:stretch>
          </p:blipFill>
          <p:spPr bwMode="auto">
            <a:xfrm rot="5400000">
              <a:off x="1181100" y="1534862"/>
              <a:ext cx="657225" cy="87360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5" name="그룹 11"/>
          <p:cNvGrpSpPr>
            <a:grpSpLocks/>
          </p:cNvGrpSpPr>
          <p:nvPr/>
        </p:nvGrpSpPr>
        <p:grpSpPr bwMode="auto">
          <a:xfrm>
            <a:off x="1204913" y="2276872"/>
            <a:ext cx="6724650" cy="939800"/>
            <a:chOff x="1072912" y="2376482"/>
            <a:chExt cx="6724888" cy="939802"/>
          </a:xfrm>
        </p:grpSpPr>
        <p:grpSp>
          <p:nvGrpSpPr>
            <p:cNvPr id="6" name="Group 30"/>
            <p:cNvGrpSpPr>
              <a:grpSpLocks/>
            </p:cNvGrpSpPr>
            <p:nvPr/>
          </p:nvGrpSpPr>
          <p:grpSpPr bwMode="auto">
            <a:xfrm>
              <a:off x="1206500" y="2925757"/>
              <a:ext cx="6591300" cy="104775"/>
              <a:chOff x="528" y="1824"/>
              <a:chExt cx="4512" cy="71"/>
            </a:xfrm>
          </p:grpSpPr>
          <p:sp>
            <p:nvSpPr>
              <p:cNvPr id="6173" name="Rectangle 31"/>
              <p:cNvSpPr>
                <a:spLocks noChangeArrowheads="1"/>
              </p:cNvSpPr>
              <p:nvPr/>
            </p:nvSpPr>
            <p:spPr bwMode="gray">
              <a:xfrm>
                <a:off x="528" y="1844"/>
                <a:ext cx="4512" cy="31"/>
              </a:xfrm>
              <a:prstGeom prst="rect">
                <a:avLst/>
              </a:prstGeom>
              <a:gradFill rotWithShape="0">
                <a:gsLst>
                  <a:gs pos="0">
                    <a:srgbClr val="006699"/>
                  </a:gs>
                  <a:gs pos="100000">
                    <a:srgbClr val="002F47">
                      <a:alpha val="0"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kumimoji="0" lang="ko-KR" altLang="en-US" dirty="0">
                  <a:latin typeface="Calibri" pitchFamily="34" charset="0"/>
                </a:endParaRPr>
              </a:p>
            </p:txBody>
          </p:sp>
          <p:sp>
            <p:nvSpPr>
              <p:cNvPr id="6174" name="Rectangle 32"/>
              <p:cNvSpPr>
                <a:spLocks noChangeArrowheads="1"/>
              </p:cNvSpPr>
              <p:nvPr/>
            </p:nvSpPr>
            <p:spPr bwMode="gray">
              <a:xfrm>
                <a:off x="528" y="1885"/>
                <a:ext cx="4512" cy="10"/>
              </a:xfrm>
              <a:prstGeom prst="rect">
                <a:avLst/>
              </a:prstGeom>
              <a:gradFill rotWithShape="0">
                <a:gsLst>
                  <a:gs pos="0">
                    <a:srgbClr val="006699"/>
                  </a:gs>
                  <a:gs pos="100000">
                    <a:srgbClr val="002F47">
                      <a:alpha val="0"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kumimoji="0" lang="ko-KR" altLang="en-US" dirty="0">
                  <a:latin typeface="Calibri" pitchFamily="34" charset="0"/>
                </a:endParaRPr>
              </a:p>
            </p:txBody>
          </p:sp>
          <p:sp>
            <p:nvSpPr>
              <p:cNvPr id="6175" name="Rectangle 33"/>
              <p:cNvSpPr>
                <a:spLocks noChangeArrowheads="1"/>
              </p:cNvSpPr>
              <p:nvPr/>
            </p:nvSpPr>
            <p:spPr bwMode="gray">
              <a:xfrm>
                <a:off x="528" y="1824"/>
                <a:ext cx="4512" cy="10"/>
              </a:xfrm>
              <a:prstGeom prst="rect">
                <a:avLst/>
              </a:prstGeom>
              <a:gradFill rotWithShape="0">
                <a:gsLst>
                  <a:gs pos="0">
                    <a:srgbClr val="006699"/>
                  </a:gs>
                  <a:gs pos="100000">
                    <a:srgbClr val="002F47">
                      <a:alpha val="0"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kumimoji="0" lang="ko-KR" altLang="en-US" dirty="0">
                  <a:latin typeface="Calibri" pitchFamily="34" charset="0"/>
                </a:endParaRPr>
              </a:p>
            </p:txBody>
          </p:sp>
        </p:grp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1847738" y="2376482"/>
              <a:ext cx="5535045" cy="5232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28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HY헤드라인M" pitchFamily="18" charset="-127"/>
                </a:rPr>
                <a:t>II. Background of True Father's Birth</a:t>
              </a:r>
              <a:endParaRPr kumimoji="0" lang="ko-KR" alt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HY헤드라인M" pitchFamily="18" charset="-127"/>
              </a:endParaRPr>
            </a:p>
          </p:txBody>
        </p:sp>
        <p:pic>
          <p:nvPicPr>
            <p:cNvPr id="6172" name="그림 14" descr="ui_10.jpg"/>
            <p:cNvPicPr>
              <a:picLocks noChangeAspect="1"/>
            </p:cNvPicPr>
            <p:nvPr/>
          </p:nvPicPr>
          <p:blipFill>
            <a:blip r:embed="rId3" cstate="print"/>
            <a:srcRect l="20319" r="57777" b="64583"/>
            <a:stretch>
              <a:fillRect/>
            </a:stretch>
          </p:blipFill>
          <p:spPr bwMode="auto">
            <a:xfrm rot="5400000">
              <a:off x="1181100" y="2550871"/>
              <a:ext cx="657225" cy="87360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8" name="그룹 18"/>
          <p:cNvGrpSpPr>
            <a:grpSpLocks/>
          </p:cNvGrpSpPr>
          <p:nvPr/>
        </p:nvGrpSpPr>
        <p:grpSpPr bwMode="auto">
          <a:xfrm>
            <a:off x="1204913" y="3140968"/>
            <a:ext cx="6724650" cy="838200"/>
            <a:chOff x="1072912" y="3305176"/>
            <a:chExt cx="6724888" cy="838204"/>
          </a:xfrm>
        </p:grpSpPr>
        <p:grpSp>
          <p:nvGrpSpPr>
            <p:cNvPr id="9" name="Group 70"/>
            <p:cNvGrpSpPr>
              <a:grpSpLocks/>
            </p:cNvGrpSpPr>
            <p:nvPr/>
          </p:nvGrpSpPr>
          <p:grpSpPr bwMode="auto">
            <a:xfrm>
              <a:off x="1206500" y="3851276"/>
              <a:ext cx="6591300" cy="104775"/>
              <a:chOff x="528" y="1824"/>
              <a:chExt cx="4512" cy="71"/>
            </a:xfrm>
          </p:grpSpPr>
          <p:sp>
            <p:nvSpPr>
              <p:cNvPr id="6167" name="Rectangle 71"/>
              <p:cNvSpPr>
                <a:spLocks noChangeArrowheads="1"/>
              </p:cNvSpPr>
              <p:nvPr/>
            </p:nvSpPr>
            <p:spPr bwMode="gray">
              <a:xfrm>
                <a:off x="528" y="1844"/>
                <a:ext cx="4512" cy="31"/>
              </a:xfrm>
              <a:prstGeom prst="rect">
                <a:avLst/>
              </a:prstGeom>
              <a:gradFill rotWithShape="0">
                <a:gsLst>
                  <a:gs pos="0">
                    <a:srgbClr val="009999"/>
                  </a:gs>
                  <a:gs pos="100000">
                    <a:srgbClr val="004747">
                      <a:alpha val="0"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kumimoji="0" lang="ko-KR" altLang="en-US" dirty="0">
                  <a:latin typeface="Calibri" pitchFamily="34" charset="0"/>
                </a:endParaRPr>
              </a:p>
            </p:txBody>
          </p:sp>
          <p:sp>
            <p:nvSpPr>
              <p:cNvPr id="6168" name="Rectangle 72"/>
              <p:cNvSpPr>
                <a:spLocks noChangeArrowheads="1"/>
              </p:cNvSpPr>
              <p:nvPr/>
            </p:nvSpPr>
            <p:spPr bwMode="gray">
              <a:xfrm>
                <a:off x="528" y="1885"/>
                <a:ext cx="4512" cy="10"/>
              </a:xfrm>
              <a:prstGeom prst="rect">
                <a:avLst/>
              </a:prstGeom>
              <a:gradFill rotWithShape="0">
                <a:gsLst>
                  <a:gs pos="0">
                    <a:srgbClr val="009999"/>
                  </a:gs>
                  <a:gs pos="100000">
                    <a:srgbClr val="004747">
                      <a:alpha val="0"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kumimoji="0" lang="ko-KR" altLang="en-US" dirty="0">
                  <a:latin typeface="Calibri" pitchFamily="34" charset="0"/>
                </a:endParaRPr>
              </a:p>
            </p:txBody>
          </p:sp>
          <p:sp>
            <p:nvSpPr>
              <p:cNvPr id="6169" name="Rectangle 73"/>
              <p:cNvSpPr>
                <a:spLocks noChangeArrowheads="1"/>
              </p:cNvSpPr>
              <p:nvPr/>
            </p:nvSpPr>
            <p:spPr bwMode="gray">
              <a:xfrm>
                <a:off x="528" y="1824"/>
                <a:ext cx="4512" cy="10"/>
              </a:xfrm>
              <a:prstGeom prst="rect">
                <a:avLst/>
              </a:prstGeom>
              <a:gradFill rotWithShape="0">
                <a:gsLst>
                  <a:gs pos="0">
                    <a:srgbClr val="009999"/>
                  </a:gs>
                  <a:gs pos="100000">
                    <a:srgbClr val="004747">
                      <a:alpha val="0"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kumimoji="0" lang="ko-KR" altLang="en-US" dirty="0">
                  <a:latin typeface="Calibri" pitchFamily="34" charset="0"/>
                </a:endParaRPr>
              </a:p>
            </p:txBody>
          </p:sp>
        </p:grpSp>
        <p:sp>
          <p:nvSpPr>
            <p:cNvPr id="21" name="Text Box 17"/>
            <p:cNvSpPr txBox="1">
              <a:spLocks noChangeArrowheads="1"/>
            </p:cNvSpPr>
            <p:nvPr/>
          </p:nvSpPr>
          <p:spPr bwMode="auto">
            <a:xfrm>
              <a:off x="1837723" y="3305176"/>
              <a:ext cx="3394511" cy="52322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2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HY헤드라인M" pitchFamily="18" charset="-127"/>
                </a:rPr>
                <a:t>III. </a:t>
              </a:r>
              <a:r>
                <a:rPr kumimoji="0" lang="en-US" altLang="ko-KR" sz="28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HY헤드라인M" pitchFamily="18" charset="-127"/>
                </a:rPr>
                <a:t>True Father's Birth</a:t>
              </a:r>
              <a:endParaRPr kumimoji="0" lang="ko-KR" alt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HY헤드라인M" pitchFamily="18" charset="-127"/>
              </a:endParaRPr>
            </a:p>
          </p:txBody>
        </p:sp>
        <p:pic>
          <p:nvPicPr>
            <p:cNvPr id="6166" name="그림 21" descr="ui_10.jpg"/>
            <p:cNvPicPr>
              <a:picLocks noChangeAspect="1"/>
            </p:cNvPicPr>
            <p:nvPr/>
          </p:nvPicPr>
          <p:blipFill>
            <a:blip r:embed="rId3" cstate="print"/>
            <a:srcRect l="20319" r="57777" b="64583"/>
            <a:stretch>
              <a:fillRect/>
            </a:stretch>
          </p:blipFill>
          <p:spPr bwMode="auto">
            <a:xfrm rot="5400000">
              <a:off x="1181100" y="3377967"/>
              <a:ext cx="657225" cy="87360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0" name="그룹 25"/>
          <p:cNvGrpSpPr>
            <a:grpSpLocks/>
          </p:cNvGrpSpPr>
          <p:nvPr/>
        </p:nvGrpSpPr>
        <p:grpSpPr bwMode="auto">
          <a:xfrm>
            <a:off x="1204913" y="4005064"/>
            <a:ext cx="6724650" cy="781050"/>
            <a:chOff x="1072912" y="4291014"/>
            <a:chExt cx="6724888" cy="781060"/>
          </a:xfrm>
        </p:grpSpPr>
        <p:grpSp>
          <p:nvGrpSpPr>
            <p:cNvPr id="11" name="Group 50"/>
            <p:cNvGrpSpPr>
              <a:grpSpLocks/>
            </p:cNvGrpSpPr>
            <p:nvPr/>
          </p:nvGrpSpPr>
          <p:grpSpPr bwMode="auto">
            <a:xfrm>
              <a:off x="1206500" y="4837114"/>
              <a:ext cx="6591300" cy="104775"/>
              <a:chOff x="528" y="1824"/>
              <a:chExt cx="4512" cy="71"/>
            </a:xfrm>
          </p:grpSpPr>
          <p:sp>
            <p:nvSpPr>
              <p:cNvPr id="6161" name="Rectangle 51"/>
              <p:cNvSpPr>
                <a:spLocks noChangeArrowheads="1"/>
              </p:cNvSpPr>
              <p:nvPr/>
            </p:nvSpPr>
            <p:spPr bwMode="gray">
              <a:xfrm>
                <a:off x="528" y="1844"/>
                <a:ext cx="4512" cy="31"/>
              </a:xfrm>
              <a:prstGeom prst="rect">
                <a:avLst/>
              </a:prstGeom>
              <a:gradFill rotWithShape="0">
                <a:gsLst>
                  <a:gs pos="0">
                    <a:srgbClr val="006699"/>
                  </a:gs>
                  <a:gs pos="100000">
                    <a:srgbClr val="002F47">
                      <a:alpha val="0"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kumimoji="0" lang="ko-KR" altLang="en-US" dirty="0">
                  <a:latin typeface="Calibri" pitchFamily="34" charset="0"/>
                </a:endParaRPr>
              </a:p>
            </p:txBody>
          </p:sp>
          <p:sp>
            <p:nvSpPr>
              <p:cNvPr id="6162" name="Rectangle 52"/>
              <p:cNvSpPr>
                <a:spLocks noChangeArrowheads="1"/>
              </p:cNvSpPr>
              <p:nvPr/>
            </p:nvSpPr>
            <p:spPr bwMode="gray">
              <a:xfrm>
                <a:off x="528" y="1885"/>
                <a:ext cx="4512" cy="10"/>
              </a:xfrm>
              <a:prstGeom prst="rect">
                <a:avLst/>
              </a:prstGeom>
              <a:gradFill rotWithShape="0">
                <a:gsLst>
                  <a:gs pos="0">
                    <a:srgbClr val="006699"/>
                  </a:gs>
                  <a:gs pos="100000">
                    <a:srgbClr val="002F47">
                      <a:alpha val="0"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kumimoji="0" lang="ko-KR" altLang="en-US" dirty="0">
                  <a:latin typeface="Calibri" pitchFamily="34" charset="0"/>
                </a:endParaRPr>
              </a:p>
            </p:txBody>
          </p:sp>
          <p:sp>
            <p:nvSpPr>
              <p:cNvPr id="6163" name="Rectangle 53"/>
              <p:cNvSpPr>
                <a:spLocks noChangeArrowheads="1"/>
              </p:cNvSpPr>
              <p:nvPr/>
            </p:nvSpPr>
            <p:spPr bwMode="gray">
              <a:xfrm>
                <a:off x="528" y="1824"/>
                <a:ext cx="4512" cy="10"/>
              </a:xfrm>
              <a:prstGeom prst="rect">
                <a:avLst/>
              </a:prstGeom>
              <a:gradFill rotWithShape="0">
                <a:gsLst>
                  <a:gs pos="0">
                    <a:srgbClr val="006699"/>
                  </a:gs>
                  <a:gs pos="100000">
                    <a:srgbClr val="002F47">
                      <a:alpha val="0"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kumimoji="0" lang="ko-KR" altLang="en-US" dirty="0">
                  <a:latin typeface="Calibri" pitchFamily="34" charset="0"/>
                </a:endParaRPr>
              </a:p>
            </p:txBody>
          </p:sp>
        </p:grpSp>
        <p:sp>
          <p:nvSpPr>
            <p:cNvPr id="28" name="Text Box 20"/>
            <p:cNvSpPr txBox="1">
              <a:spLocks noChangeArrowheads="1"/>
            </p:cNvSpPr>
            <p:nvPr/>
          </p:nvSpPr>
          <p:spPr bwMode="auto">
            <a:xfrm>
              <a:off x="1836747" y="4291014"/>
              <a:ext cx="5029696" cy="5232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2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HY헤드라인M" pitchFamily="18" charset="-127"/>
                </a:rPr>
                <a:t>IV. </a:t>
              </a:r>
              <a:r>
                <a:rPr kumimoji="0" lang="en-US" altLang="ko-KR" sz="28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HY헤드라인M" pitchFamily="18" charset="-127"/>
                </a:rPr>
                <a:t>True Father's Childhood Years</a:t>
              </a:r>
              <a:endParaRPr kumimoji="0" lang="ko-KR" alt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HY헤드라인M" pitchFamily="18" charset="-127"/>
              </a:endParaRPr>
            </a:p>
          </p:txBody>
        </p:sp>
        <p:pic>
          <p:nvPicPr>
            <p:cNvPr id="6160" name="그림 28" descr="ui_10.jpg"/>
            <p:cNvPicPr>
              <a:picLocks noChangeAspect="1"/>
            </p:cNvPicPr>
            <p:nvPr/>
          </p:nvPicPr>
          <p:blipFill>
            <a:blip r:embed="rId3" cstate="print"/>
            <a:srcRect l="20319" r="57777" b="64583"/>
            <a:stretch>
              <a:fillRect/>
            </a:stretch>
          </p:blipFill>
          <p:spPr bwMode="auto">
            <a:xfrm rot="5400000">
              <a:off x="1181100" y="4306661"/>
              <a:ext cx="657225" cy="87360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2" name="그룹 25"/>
          <p:cNvGrpSpPr>
            <a:grpSpLocks/>
          </p:cNvGrpSpPr>
          <p:nvPr/>
        </p:nvGrpSpPr>
        <p:grpSpPr bwMode="auto">
          <a:xfrm>
            <a:off x="1195388" y="4941168"/>
            <a:ext cx="7676276" cy="781050"/>
            <a:chOff x="1072912" y="4291014"/>
            <a:chExt cx="7676545" cy="781060"/>
          </a:xfrm>
        </p:grpSpPr>
        <p:grpSp>
          <p:nvGrpSpPr>
            <p:cNvPr id="13" name="Group 50"/>
            <p:cNvGrpSpPr>
              <a:grpSpLocks/>
            </p:cNvGrpSpPr>
            <p:nvPr/>
          </p:nvGrpSpPr>
          <p:grpSpPr bwMode="auto">
            <a:xfrm>
              <a:off x="1206500" y="4837114"/>
              <a:ext cx="6591300" cy="104775"/>
              <a:chOff x="528" y="1824"/>
              <a:chExt cx="4512" cy="71"/>
            </a:xfrm>
          </p:grpSpPr>
          <p:sp>
            <p:nvSpPr>
              <p:cNvPr id="6155" name="Rectangle 51"/>
              <p:cNvSpPr>
                <a:spLocks noChangeArrowheads="1"/>
              </p:cNvSpPr>
              <p:nvPr/>
            </p:nvSpPr>
            <p:spPr bwMode="gray">
              <a:xfrm>
                <a:off x="528" y="1844"/>
                <a:ext cx="4512" cy="31"/>
              </a:xfrm>
              <a:prstGeom prst="rect">
                <a:avLst/>
              </a:prstGeom>
              <a:gradFill rotWithShape="0">
                <a:gsLst>
                  <a:gs pos="0">
                    <a:srgbClr val="006699"/>
                  </a:gs>
                  <a:gs pos="100000">
                    <a:srgbClr val="002F47">
                      <a:alpha val="0"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kumimoji="0" lang="ko-KR" altLang="en-US" dirty="0">
                  <a:latin typeface="Calibri" pitchFamily="34" charset="0"/>
                </a:endParaRPr>
              </a:p>
            </p:txBody>
          </p:sp>
          <p:sp>
            <p:nvSpPr>
              <p:cNvPr id="6156" name="Rectangle 52"/>
              <p:cNvSpPr>
                <a:spLocks noChangeArrowheads="1"/>
              </p:cNvSpPr>
              <p:nvPr/>
            </p:nvSpPr>
            <p:spPr bwMode="gray">
              <a:xfrm>
                <a:off x="528" y="1885"/>
                <a:ext cx="4512" cy="10"/>
              </a:xfrm>
              <a:prstGeom prst="rect">
                <a:avLst/>
              </a:prstGeom>
              <a:gradFill rotWithShape="0">
                <a:gsLst>
                  <a:gs pos="0">
                    <a:srgbClr val="006699"/>
                  </a:gs>
                  <a:gs pos="100000">
                    <a:srgbClr val="002F47">
                      <a:alpha val="0"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kumimoji="0" lang="ko-KR" altLang="en-US" dirty="0">
                  <a:latin typeface="Calibri" pitchFamily="34" charset="0"/>
                </a:endParaRPr>
              </a:p>
            </p:txBody>
          </p:sp>
          <p:sp>
            <p:nvSpPr>
              <p:cNvPr id="6157" name="Rectangle 53"/>
              <p:cNvSpPr>
                <a:spLocks noChangeArrowheads="1"/>
              </p:cNvSpPr>
              <p:nvPr/>
            </p:nvSpPr>
            <p:spPr bwMode="gray">
              <a:xfrm>
                <a:off x="528" y="1824"/>
                <a:ext cx="4512" cy="10"/>
              </a:xfrm>
              <a:prstGeom prst="rect">
                <a:avLst/>
              </a:prstGeom>
              <a:gradFill rotWithShape="0">
                <a:gsLst>
                  <a:gs pos="0">
                    <a:srgbClr val="006699"/>
                  </a:gs>
                  <a:gs pos="100000">
                    <a:srgbClr val="002F47">
                      <a:alpha val="0"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kumimoji="0" lang="ko-KR" altLang="en-US" dirty="0">
                  <a:latin typeface="Calibri" pitchFamily="34" charset="0"/>
                </a:endParaRPr>
              </a:p>
            </p:txBody>
          </p:sp>
        </p:grpSp>
        <p:sp>
          <p:nvSpPr>
            <p:cNvPr id="33" name="Text Box 20"/>
            <p:cNvSpPr txBox="1">
              <a:spLocks noChangeArrowheads="1"/>
            </p:cNvSpPr>
            <p:nvPr/>
          </p:nvSpPr>
          <p:spPr bwMode="auto">
            <a:xfrm>
              <a:off x="1857264" y="4291014"/>
              <a:ext cx="6892193" cy="5232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2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HY헤드라인M" pitchFamily="18" charset="-127"/>
                </a:rPr>
                <a:t>V. </a:t>
              </a:r>
              <a:r>
                <a:rPr kumimoji="0" lang="en-US" altLang="ko-KR" sz="28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HY헤드라인M" pitchFamily="18" charset="-127"/>
                </a:rPr>
                <a:t>Student Years: </a:t>
              </a:r>
              <a:r>
                <a:rPr kumimoji="0" lang="en-US" altLang="ko-KR" sz="24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HY헤드라인M" pitchFamily="18" charset="-127"/>
                </a:rPr>
                <a:t>Preparation for Heaven's Decree</a:t>
              </a:r>
              <a:endParaRPr kumimoji="0" lang="ko-KR" alt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HY헤드라인M" pitchFamily="18" charset="-127"/>
              </a:endParaRPr>
            </a:p>
          </p:txBody>
        </p:sp>
        <p:pic>
          <p:nvPicPr>
            <p:cNvPr id="6154" name="그림 28" descr="ui_10.jpg"/>
            <p:cNvPicPr>
              <a:picLocks noChangeAspect="1"/>
            </p:cNvPicPr>
            <p:nvPr/>
          </p:nvPicPr>
          <p:blipFill>
            <a:blip r:embed="rId3" cstate="print"/>
            <a:srcRect l="20319" r="57777" b="64583"/>
            <a:stretch>
              <a:fillRect/>
            </a:stretch>
          </p:blipFill>
          <p:spPr bwMode="auto">
            <a:xfrm rot="5400000">
              <a:off x="1181100" y="4306661"/>
              <a:ext cx="657225" cy="87360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39" name="그룹 25"/>
          <p:cNvGrpSpPr>
            <a:grpSpLocks/>
          </p:cNvGrpSpPr>
          <p:nvPr/>
        </p:nvGrpSpPr>
        <p:grpSpPr bwMode="auto">
          <a:xfrm>
            <a:off x="1187624" y="5642084"/>
            <a:ext cx="6724653" cy="811248"/>
            <a:chOff x="1072912" y="4260815"/>
            <a:chExt cx="6724888" cy="811259"/>
          </a:xfrm>
        </p:grpSpPr>
        <p:grpSp>
          <p:nvGrpSpPr>
            <p:cNvPr id="40" name="Group 50"/>
            <p:cNvGrpSpPr>
              <a:grpSpLocks/>
            </p:cNvGrpSpPr>
            <p:nvPr/>
          </p:nvGrpSpPr>
          <p:grpSpPr bwMode="auto">
            <a:xfrm>
              <a:off x="1206500" y="4837114"/>
              <a:ext cx="6591300" cy="104775"/>
              <a:chOff x="528" y="1824"/>
              <a:chExt cx="4512" cy="71"/>
            </a:xfrm>
          </p:grpSpPr>
          <p:sp>
            <p:nvSpPr>
              <p:cNvPr id="43" name="Rectangle 51"/>
              <p:cNvSpPr>
                <a:spLocks noChangeArrowheads="1"/>
              </p:cNvSpPr>
              <p:nvPr/>
            </p:nvSpPr>
            <p:spPr bwMode="gray">
              <a:xfrm>
                <a:off x="528" y="1844"/>
                <a:ext cx="4512" cy="31"/>
              </a:xfrm>
              <a:prstGeom prst="rect">
                <a:avLst/>
              </a:prstGeom>
              <a:gradFill rotWithShape="0">
                <a:gsLst>
                  <a:gs pos="0">
                    <a:srgbClr val="006699"/>
                  </a:gs>
                  <a:gs pos="100000">
                    <a:srgbClr val="002F47">
                      <a:alpha val="0"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kumimoji="0" lang="ko-KR" altLang="en-US" dirty="0">
                  <a:latin typeface="Calibri" pitchFamily="34" charset="0"/>
                </a:endParaRPr>
              </a:p>
            </p:txBody>
          </p:sp>
          <p:sp>
            <p:nvSpPr>
              <p:cNvPr id="44" name="Rectangle 52"/>
              <p:cNvSpPr>
                <a:spLocks noChangeArrowheads="1"/>
              </p:cNvSpPr>
              <p:nvPr/>
            </p:nvSpPr>
            <p:spPr bwMode="gray">
              <a:xfrm>
                <a:off x="528" y="1885"/>
                <a:ext cx="4512" cy="10"/>
              </a:xfrm>
              <a:prstGeom prst="rect">
                <a:avLst/>
              </a:prstGeom>
              <a:gradFill rotWithShape="0">
                <a:gsLst>
                  <a:gs pos="0">
                    <a:srgbClr val="006699"/>
                  </a:gs>
                  <a:gs pos="100000">
                    <a:srgbClr val="002F47">
                      <a:alpha val="0"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kumimoji="0" lang="ko-KR" altLang="en-US" dirty="0">
                  <a:latin typeface="Calibri" pitchFamily="34" charset="0"/>
                </a:endParaRPr>
              </a:p>
            </p:txBody>
          </p:sp>
          <p:sp>
            <p:nvSpPr>
              <p:cNvPr id="45" name="Rectangle 53"/>
              <p:cNvSpPr>
                <a:spLocks noChangeArrowheads="1"/>
              </p:cNvSpPr>
              <p:nvPr/>
            </p:nvSpPr>
            <p:spPr bwMode="gray">
              <a:xfrm>
                <a:off x="528" y="1824"/>
                <a:ext cx="4512" cy="10"/>
              </a:xfrm>
              <a:prstGeom prst="rect">
                <a:avLst/>
              </a:prstGeom>
              <a:gradFill rotWithShape="0">
                <a:gsLst>
                  <a:gs pos="0">
                    <a:srgbClr val="006699"/>
                  </a:gs>
                  <a:gs pos="100000">
                    <a:srgbClr val="002F47">
                      <a:alpha val="0"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kumimoji="0" lang="ko-KR" altLang="en-US" dirty="0">
                  <a:latin typeface="Calibri" pitchFamily="34" charset="0"/>
                </a:endParaRPr>
              </a:p>
            </p:txBody>
          </p:sp>
        </p:grpSp>
        <p:sp>
          <p:nvSpPr>
            <p:cNvPr id="41" name="Text Box 20"/>
            <p:cNvSpPr txBox="1">
              <a:spLocks noChangeArrowheads="1"/>
            </p:cNvSpPr>
            <p:nvPr/>
          </p:nvSpPr>
          <p:spPr bwMode="auto">
            <a:xfrm>
              <a:off x="1865028" y="4260815"/>
              <a:ext cx="2520368" cy="5232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28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HY헤드라인M" pitchFamily="18" charset="-127"/>
                </a:rPr>
                <a:t>VI. Conclusion</a:t>
              </a:r>
              <a:endParaRPr kumimoji="0" lang="ko-KR" alt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HY헤드라인M" pitchFamily="18" charset="-127"/>
              </a:endParaRPr>
            </a:p>
          </p:txBody>
        </p:sp>
        <p:pic>
          <p:nvPicPr>
            <p:cNvPr id="42" name="그림 28" descr="ui_10.jpg"/>
            <p:cNvPicPr>
              <a:picLocks noChangeAspect="1"/>
            </p:cNvPicPr>
            <p:nvPr/>
          </p:nvPicPr>
          <p:blipFill>
            <a:blip r:embed="rId3" cstate="print"/>
            <a:srcRect l="20319" r="57777" b="64583"/>
            <a:stretch>
              <a:fillRect/>
            </a:stretch>
          </p:blipFill>
          <p:spPr bwMode="auto">
            <a:xfrm rot="5400000">
              <a:off x="1181100" y="4306661"/>
              <a:ext cx="657225" cy="87360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95536" y="476672"/>
            <a:ext cx="7416824" cy="600075"/>
          </a:xfrm>
          <a:prstGeom prst="rect">
            <a:avLst/>
          </a:prstGeom>
        </p:spPr>
        <p:txBody>
          <a:bodyPr anchor="ctr"/>
          <a:lstStyle/>
          <a:p>
            <a:pPr algn="l" fontAlgn="auto">
              <a:spcAft>
                <a:spcPts val="0"/>
              </a:spcAft>
              <a:defRPr/>
            </a:pPr>
            <a:r>
              <a:rPr kumimoji="0" lang="en-US" altLang="ko-KR" sz="3600" dirty="0">
                <a:latin typeface="Calibri" pitchFamily="34" charset="0"/>
                <a:ea typeface="HY견고딕" pitchFamily="18" charset="-127"/>
                <a:cs typeface="+mj-cs"/>
              </a:rPr>
              <a:t>I. </a:t>
            </a:r>
            <a:r>
              <a:rPr kumimoji="0" lang="en-US" altLang="ko-KR" sz="3600" dirty="0" smtClean="0">
                <a:latin typeface="Calibri" pitchFamily="34" charset="0"/>
                <a:ea typeface="HY견고딕" pitchFamily="18" charset="-127"/>
                <a:cs typeface="+mj-cs"/>
              </a:rPr>
              <a:t>Outline of True Parents' Life Course</a:t>
            </a:r>
            <a:endParaRPr kumimoji="0" lang="ko-KR" altLang="en-US" sz="3600" dirty="0">
              <a:latin typeface="Calibri" pitchFamily="34" charset="0"/>
              <a:ea typeface="HY견고딕" pitchFamily="18" charset="-127"/>
              <a:cs typeface="+mj-cs"/>
            </a:endParaRPr>
          </a:p>
        </p:txBody>
      </p:sp>
      <p:sp>
        <p:nvSpPr>
          <p:cNvPr id="5123" name="AutoShape 8"/>
          <p:cNvSpPr>
            <a:spLocks noChangeArrowheads="1"/>
          </p:cNvSpPr>
          <p:nvPr/>
        </p:nvSpPr>
        <p:spPr bwMode="gray">
          <a:xfrm>
            <a:off x="1195483" y="2076350"/>
            <a:ext cx="7459166" cy="64293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FFFF">
                  <a:alpha val="59998"/>
                </a:srgbClr>
              </a:gs>
              <a:gs pos="100000">
                <a:srgbClr val="B7E7FF"/>
              </a:gs>
            </a:gsLst>
            <a:lin ang="0" scaled="1"/>
          </a:gradFill>
          <a:ln w="28575" algn="ctr">
            <a:noFill/>
            <a:round/>
            <a:headEnd/>
            <a:tailEnd/>
          </a:ln>
        </p:spPr>
        <p:txBody>
          <a:bodyPr wrap="none" anchor="ctr"/>
          <a:lstStyle/>
          <a:p>
            <a:pPr algn="l">
              <a:defRPr/>
            </a:pPr>
            <a:r>
              <a:rPr kumimoji="0" lang="en-US" altLang="ko-KR" sz="2000" dirty="0">
                <a:solidFill>
                  <a:srgbClr val="000000"/>
                </a:solidFill>
                <a:latin typeface="Calibri" pitchFamily="34" charset="0"/>
                <a:ea typeface="HY헤드라인M" pitchFamily="18" charset="-127"/>
              </a:rPr>
              <a:t>1. </a:t>
            </a:r>
            <a:r>
              <a:rPr kumimoji="0" lang="en-US" altLang="ko-KR" sz="2000" dirty="0" smtClean="0">
                <a:solidFill>
                  <a:srgbClr val="000000"/>
                </a:solidFill>
                <a:latin typeface="Calibri" pitchFamily="34" charset="0"/>
                <a:ea typeface="HY헤드라인M" pitchFamily="18" charset="-127"/>
              </a:rPr>
              <a:t>Providence centered on True Parents after the Divine Principle</a:t>
            </a:r>
            <a:endParaRPr kumimoji="0" lang="en-US" altLang="ko-KR" sz="2000" dirty="0"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5124" name="AutoShape 7"/>
          <p:cNvSpPr>
            <a:spLocks noChangeArrowheads="1"/>
          </p:cNvSpPr>
          <p:nvPr/>
        </p:nvSpPr>
        <p:spPr bwMode="gray">
          <a:xfrm>
            <a:off x="1195484" y="2933600"/>
            <a:ext cx="7480972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FFFF">
                  <a:alpha val="59998"/>
                </a:srgbClr>
              </a:gs>
              <a:gs pos="100000">
                <a:srgbClr val="E7F5CF"/>
              </a:gs>
            </a:gsLst>
            <a:lin ang="0" scaled="1"/>
          </a:gradFill>
          <a:ln w="28575" algn="ctr">
            <a:noFill/>
            <a:round/>
            <a:headEnd/>
            <a:tailEnd/>
          </a:ln>
        </p:spPr>
        <p:txBody>
          <a:bodyPr wrap="none" anchor="ctr"/>
          <a:lstStyle/>
          <a:p>
            <a:pPr algn="l">
              <a:defRPr/>
            </a:pPr>
            <a:r>
              <a:rPr kumimoji="0" lang="en-US" altLang="ko-KR" sz="2000" dirty="0">
                <a:solidFill>
                  <a:srgbClr val="000000"/>
                </a:solidFill>
                <a:latin typeface="Calibri" pitchFamily="34" charset="0"/>
                <a:ea typeface="HY헤드라인M" pitchFamily="18" charset="-127"/>
              </a:rPr>
              <a:t>2. </a:t>
            </a:r>
            <a:r>
              <a:rPr kumimoji="0" lang="en-US" altLang="ko-KR" sz="2000" dirty="0" smtClean="0">
                <a:solidFill>
                  <a:srgbClr val="000000"/>
                </a:solidFill>
                <a:latin typeface="Calibri" pitchFamily="34" charset="0"/>
                <a:ea typeface="HY헤드라인M" pitchFamily="18" charset="-127"/>
              </a:rPr>
              <a:t>In search of what was lost due to the Fall </a:t>
            </a:r>
          </a:p>
          <a:p>
            <a:pPr marL="269875" algn="l">
              <a:defRPr/>
            </a:pPr>
            <a:r>
              <a:rPr kumimoji="0" lang="en-US" altLang="ko-KR" sz="20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HY헤드라인M" pitchFamily="18" charset="-127"/>
              </a:rPr>
              <a:t>(Path of Restoration)</a:t>
            </a:r>
            <a:endParaRPr kumimoji="0" lang="en-US" altLang="ko-KR" sz="2000" dirty="0">
              <a:solidFill>
                <a:schemeClr val="accent6">
                  <a:lumMod val="75000"/>
                </a:schemeClr>
              </a:solidFill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5125" name="AutoShape 8"/>
          <p:cNvSpPr>
            <a:spLocks noChangeArrowheads="1"/>
          </p:cNvSpPr>
          <p:nvPr/>
        </p:nvSpPr>
        <p:spPr bwMode="gray">
          <a:xfrm>
            <a:off x="1195483" y="3790850"/>
            <a:ext cx="7459166" cy="5873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FFFF">
                  <a:alpha val="59998"/>
                </a:srgbClr>
              </a:gs>
              <a:gs pos="100000">
                <a:srgbClr val="B7E7FF"/>
              </a:gs>
            </a:gsLst>
            <a:lin ang="0" scaled="1"/>
          </a:gradFill>
          <a:ln w="28575" algn="ctr">
            <a:noFill/>
            <a:round/>
            <a:headEnd/>
            <a:tailEnd/>
          </a:ln>
        </p:spPr>
        <p:txBody>
          <a:bodyPr wrap="none" anchor="ctr"/>
          <a:lstStyle/>
          <a:p>
            <a:pPr algn="l">
              <a:defRPr/>
            </a:pPr>
            <a:r>
              <a:rPr kumimoji="0" lang="en-US" altLang="ko-KR" sz="2000" dirty="0">
                <a:solidFill>
                  <a:srgbClr val="000000"/>
                </a:solidFill>
                <a:latin typeface="Calibri" pitchFamily="34" charset="0"/>
                <a:ea typeface="HY헤드라인M" pitchFamily="18" charset="-127"/>
              </a:rPr>
              <a:t>3. </a:t>
            </a:r>
            <a:r>
              <a:rPr kumimoji="0" lang="en-US" altLang="ko-KR" sz="2000" dirty="0" smtClean="0">
                <a:solidFill>
                  <a:srgbClr val="000000"/>
                </a:solidFill>
                <a:latin typeface="Calibri" pitchFamily="34" charset="0"/>
                <a:ea typeface="HY헤드라인M" pitchFamily="18" charset="-127"/>
              </a:rPr>
              <a:t>Clearing open the path that Adam and Eve were unable to go </a:t>
            </a:r>
          </a:p>
          <a:p>
            <a:pPr marL="269875" algn="l">
              <a:defRPr/>
            </a:pPr>
            <a:r>
              <a:rPr kumimoji="0" lang="en-US" altLang="ko-KR" sz="20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HY헤드라인M" pitchFamily="18" charset="-127"/>
              </a:rPr>
              <a:t>(Path of the Principle)</a:t>
            </a:r>
            <a:endParaRPr kumimoji="0" lang="en-US" altLang="ko-KR" sz="2000" dirty="0">
              <a:solidFill>
                <a:schemeClr val="accent6">
                  <a:lumMod val="75000"/>
                </a:schemeClr>
              </a:solidFill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5126" name="AutoShape 7"/>
          <p:cNvSpPr>
            <a:spLocks noChangeArrowheads="1"/>
          </p:cNvSpPr>
          <p:nvPr/>
        </p:nvSpPr>
        <p:spPr bwMode="gray">
          <a:xfrm>
            <a:off x="1195484" y="4576663"/>
            <a:ext cx="7480972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FFFF">
                  <a:alpha val="59998"/>
                </a:srgbClr>
              </a:gs>
              <a:gs pos="100000">
                <a:srgbClr val="E7F5CF"/>
              </a:gs>
            </a:gsLst>
            <a:lin ang="0" scaled="1"/>
          </a:gradFill>
          <a:ln w="28575" algn="ctr">
            <a:noFill/>
            <a:round/>
            <a:headEnd/>
            <a:tailEnd/>
          </a:ln>
        </p:spPr>
        <p:txBody>
          <a:bodyPr wrap="none" anchor="ctr"/>
          <a:lstStyle/>
          <a:p>
            <a:pPr algn="l">
              <a:defRPr/>
            </a:pPr>
            <a:r>
              <a:rPr kumimoji="0" lang="en-US" altLang="ko-KR" sz="2000" dirty="0">
                <a:solidFill>
                  <a:srgbClr val="000000"/>
                </a:solidFill>
                <a:latin typeface="Calibri" pitchFamily="34" charset="0"/>
                <a:ea typeface="HY헤드라인M" pitchFamily="18" charset="-127"/>
              </a:rPr>
              <a:t>4. </a:t>
            </a:r>
            <a:r>
              <a:rPr kumimoji="0" lang="en-US" altLang="ko-KR" sz="2000" dirty="0" smtClean="0">
                <a:solidFill>
                  <a:srgbClr val="000000"/>
                </a:solidFill>
                <a:latin typeface="Calibri" pitchFamily="34" charset="0"/>
                <a:ea typeface="HY헤드라인M" pitchFamily="18" charset="-127"/>
              </a:rPr>
              <a:t>Showing the path that fallen humankind should follow </a:t>
            </a:r>
          </a:p>
          <a:p>
            <a:pPr marL="269875" algn="l">
              <a:defRPr/>
            </a:pPr>
            <a:r>
              <a:rPr kumimoji="0" lang="en-US" altLang="ko-KR" sz="20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HY헤드라인M" pitchFamily="18" charset="-127"/>
              </a:rPr>
              <a:t>(Model Path)</a:t>
            </a:r>
            <a:endParaRPr kumimoji="0" lang="en-US" altLang="ko-KR" sz="2000" dirty="0">
              <a:solidFill>
                <a:schemeClr val="accent6">
                  <a:lumMod val="75000"/>
                </a:schemeClr>
              </a:solidFill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5127" name="AutoShape 8"/>
          <p:cNvSpPr>
            <a:spLocks noChangeArrowheads="1"/>
          </p:cNvSpPr>
          <p:nvPr/>
        </p:nvSpPr>
        <p:spPr bwMode="gray">
          <a:xfrm>
            <a:off x="1195483" y="5433913"/>
            <a:ext cx="7459166" cy="5873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FFFF">
                  <a:alpha val="59998"/>
                </a:srgbClr>
              </a:gs>
              <a:gs pos="100000">
                <a:srgbClr val="B7E7FF"/>
              </a:gs>
            </a:gsLst>
            <a:lin ang="0" scaled="1"/>
          </a:gradFill>
          <a:ln w="28575" algn="ctr">
            <a:noFill/>
            <a:round/>
            <a:headEnd/>
            <a:tailEnd/>
          </a:ln>
        </p:spPr>
        <p:txBody>
          <a:bodyPr wrap="none" anchor="ctr"/>
          <a:lstStyle/>
          <a:p>
            <a:pPr algn="l">
              <a:defRPr/>
            </a:pPr>
            <a:r>
              <a:rPr kumimoji="0" lang="en-US" altLang="ko-KR" sz="2000" dirty="0">
                <a:solidFill>
                  <a:srgbClr val="000000"/>
                </a:solidFill>
                <a:latin typeface="Calibri" pitchFamily="34" charset="0"/>
                <a:ea typeface="HY헤드라인M" pitchFamily="18" charset="-127"/>
              </a:rPr>
              <a:t>5. </a:t>
            </a:r>
            <a:r>
              <a:rPr kumimoji="0" lang="en-US" altLang="ko-KR" sz="2000" dirty="0" smtClean="0">
                <a:solidFill>
                  <a:srgbClr val="000000"/>
                </a:solidFill>
                <a:latin typeface="Calibri" pitchFamily="34" charset="0"/>
                <a:ea typeface="HY헤드라인M" pitchFamily="18" charset="-127"/>
              </a:rPr>
              <a:t>Core of True Parents’ Life Course: </a:t>
            </a:r>
          </a:p>
          <a:p>
            <a:pPr marL="269875" algn="l">
              <a:defRPr/>
            </a:pPr>
            <a:r>
              <a:rPr kumimoji="0" lang="en-US" altLang="ko-KR" sz="2000" dirty="0" smtClean="0">
                <a:solidFill>
                  <a:srgbClr val="000000"/>
                </a:solidFill>
                <a:latin typeface="Calibri" pitchFamily="34" charset="0"/>
                <a:ea typeface="HY헤드라인M" pitchFamily="18" charset="-127"/>
              </a:rPr>
              <a:t>Liberating and completely freeing God and humankind</a:t>
            </a:r>
            <a:endParaRPr kumimoji="0" lang="en-US" altLang="ko-KR" sz="2000" dirty="0"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7176" name="AutoShape 7"/>
          <p:cNvSpPr>
            <a:spLocks noChangeArrowheads="1"/>
          </p:cNvSpPr>
          <p:nvPr/>
        </p:nvSpPr>
        <p:spPr bwMode="gray">
          <a:xfrm>
            <a:off x="539552" y="1196752"/>
            <a:ext cx="6840760" cy="725488"/>
          </a:xfrm>
          <a:prstGeom prst="roundRect">
            <a:avLst>
              <a:gd name="adj" fmla="val 9106"/>
            </a:avLst>
          </a:prstGeom>
          <a:noFill/>
          <a:ln w="25400">
            <a:noFill/>
            <a:round/>
            <a:headEnd/>
            <a:tailEnd/>
          </a:ln>
        </p:spPr>
        <p:txBody>
          <a:bodyPr anchor="ctr"/>
          <a:lstStyle/>
          <a:p>
            <a:pPr algn="l"/>
            <a:r>
              <a:rPr kumimoji="0" lang="en-US" altLang="ko-KR" sz="2800" dirty="0">
                <a:solidFill>
                  <a:srgbClr val="000000"/>
                </a:solidFill>
                <a:latin typeface="Calibri" pitchFamily="34" charset="0"/>
                <a:ea typeface="HY견고딕" pitchFamily="18" charset="-127"/>
              </a:rPr>
              <a:t>A</a:t>
            </a:r>
            <a:r>
              <a:rPr kumimoji="0" lang="en-US" altLang="ko-KR" sz="2800" dirty="0" smtClean="0">
                <a:solidFill>
                  <a:srgbClr val="000000"/>
                </a:solidFill>
                <a:latin typeface="Calibri" pitchFamily="34" charset="0"/>
                <a:ea typeface="HY견고딕" pitchFamily="18" charset="-127"/>
              </a:rPr>
              <a:t>. Significance of True Parents' Life Course</a:t>
            </a:r>
            <a:endParaRPr kumimoji="0" lang="en-US" altLang="ko-KR" sz="2800" dirty="0">
              <a:solidFill>
                <a:srgbClr val="000000"/>
              </a:solidFill>
              <a:latin typeface="Calibri" pitchFamily="34" charset="0"/>
              <a:ea typeface="HY견고딕" pitchFamily="18" charset="-127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AutoShape 8"/>
          <p:cNvSpPr>
            <a:spLocks noChangeArrowheads="1"/>
          </p:cNvSpPr>
          <p:nvPr/>
        </p:nvSpPr>
        <p:spPr bwMode="gray">
          <a:xfrm>
            <a:off x="899592" y="2456582"/>
            <a:ext cx="7797924" cy="82840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FFFF">
                  <a:alpha val="59998"/>
                </a:srgbClr>
              </a:gs>
              <a:gs pos="100000">
                <a:srgbClr val="B7E7FF"/>
              </a:gs>
            </a:gsLst>
            <a:lin ang="0" scaled="1"/>
          </a:gradFill>
          <a:ln w="28575" algn="ctr">
            <a:noFill/>
            <a:round/>
            <a:headEnd/>
            <a:tailEnd/>
          </a:ln>
        </p:spPr>
        <p:txBody>
          <a:bodyPr wrap="none" anchor="ctr"/>
          <a:lstStyle/>
          <a:p>
            <a:pPr marL="457200" indent="-457200" algn="l">
              <a:buAutoNum type="arabicPeriod"/>
              <a:defRPr/>
            </a:pPr>
            <a:r>
              <a:rPr kumimoji="0" lang="en-US" altLang="ko-KR" sz="2400" dirty="0" smtClean="0">
                <a:solidFill>
                  <a:srgbClr val="000000"/>
                </a:solidFill>
                <a:latin typeface="Calibri" pitchFamily="34" charset="0"/>
                <a:ea typeface="HY헤드라인M" pitchFamily="18" charset="-127"/>
              </a:rPr>
              <a:t>From True Father's Birth to the Holy Wedding </a:t>
            </a:r>
          </a:p>
          <a:p>
            <a:pPr marL="457200" indent="-457200" algn="l">
              <a:defRPr/>
            </a:pPr>
            <a:r>
              <a:rPr kumimoji="0" lang="en-US" altLang="ko-KR" sz="2000" dirty="0" smtClean="0">
                <a:solidFill>
                  <a:srgbClr val="000000"/>
                </a:solidFill>
                <a:latin typeface="Calibri" pitchFamily="34" charset="0"/>
                <a:ea typeface="HY헤드라인M" pitchFamily="18" charset="-127"/>
              </a:rPr>
              <a:t>	(</a:t>
            </a:r>
            <a:r>
              <a:rPr lang="en-US" altLang="ko-KR" sz="2000" dirty="0" smtClean="0">
                <a:latin typeface="Calibri" pitchFamily="34" charset="0"/>
                <a:ea typeface="다음_SemiBold" pitchFamily="2" charset="-127"/>
              </a:rPr>
              <a:t>1920-1960)</a:t>
            </a:r>
            <a:endParaRPr kumimoji="0" lang="en-US" altLang="ko-KR" sz="2000" dirty="0"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6148" name="AutoShape 7"/>
          <p:cNvSpPr>
            <a:spLocks noChangeArrowheads="1"/>
          </p:cNvSpPr>
          <p:nvPr/>
        </p:nvSpPr>
        <p:spPr bwMode="gray">
          <a:xfrm>
            <a:off x="899592" y="3546202"/>
            <a:ext cx="7776864" cy="96291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FFFF">
                  <a:alpha val="59998"/>
                </a:srgbClr>
              </a:gs>
              <a:gs pos="100000">
                <a:srgbClr val="E7F5CF"/>
              </a:gs>
            </a:gsLst>
            <a:lin ang="0" scaled="1"/>
          </a:gradFill>
          <a:ln w="28575" algn="ctr">
            <a:noFill/>
            <a:round/>
            <a:headEnd/>
            <a:tailEnd/>
          </a:ln>
        </p:spPr>
        <p:txBody>
          <a:bodyPr wrap="none" anchor="ctr"/>
          <a:lstStyle/>
          <a:p>
            <a:pPr marL="457200" indent="-457200" algn="l">
              <a:buFont typeface="+mj-lt"/>
              <a:buAutoNum type="arabicPeriod" startAt="2"/>
              <a:defRPr/>
            </a:pPr>
            <a:r>
              <a:rPr kumimoji="0" lang="en-US" altLang="ko-KR" sz="2400" dirty="0" smtClean="0">
                <a:solidFill>
                  <a:srgbClr val="000000"/>
                </a:solidFill>
                <a:latin typeface="Calibri" pitchFamily="34" charset="0"/>
                <a:ea typeface="HY헤드라인M" pitchFamily="18" charset="-127"/>
              </a:rPr>
              <a:t>From True Parents' Holy Wedding </a:t>
            </a:r>
          </a:p>
          <a:p>
            <a:pPr marL="457200" indent="-457200" algn="l">
              <a:defRPr/>
            </a:pPr>
            <a:r>
              <a:rPr kumimoji="0" lang="en-US" altLang="ko-KR" sz="2400" dirty="0" smtClean="0">
                <a:solidFill>
                  <a:srgbClr val="000000"/>
                </a:solidFill>
                <a:latin typeface="Calibri" pitchFamily="34" charset="0"/>
                <a:ea typeface="HY헤드라인M" pitchFamily="18" charset="-127"/>
              </a:rPr>
              <a:t>	to the Coronation of God's Kingship </a:t>
            </a:r>
            <a:r>
              <a:rPr lang="en-US" altLang="ko-KR" sz="2000" dirty="0" smtClean="0">
                <a:latin typeface="Calibri" pitchFamily="34" charset="0"/>
                <a:ea typeface="다음_SemiBold" pitchFamily="2" charset="-127"/>
              </a:rPr>
              <a:t>(1960-2000)</a:t>
            </a:r>
            <a:endParaRPr kumimoji="0" lang="en-US" altLang="ko-KR" sz="2000" dirty="0"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6149" name="AutoShape 8"/>
          <p:cNvSpPr>
            <a:spLocks noChangeArrowheads="1"/>
          </p:cNvSpPr>
          <p:nvPr/>
        </p:nvSpPr>
        <p:spPr bwMode="gray">
          <a:xfrm>
            <a:off x="899592" y="4797152"/>
            <a:ext cx="7776864" cy="86409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FFFF">
                  <a:alpha val="59998"/>
                </a:srgbClr>
              </a:gs>
              <a:gs pos="100000">
                <a:srgbClr val="B7E7FF"/>
              </a:gs>
            </a:gsLst>
            <a:lin ang="0" scaled="1"/>
          </a:gradFill>
          <a:ln w="28575" algn="ctr">
            <a:noFill/>
            <a:round/>
            <a:headEnd/>
            <a:tailEnd/>
          </a:ln>
        </p:spPr>
        <p:txBody>
          <a:bodyPr wrap="none" anchor="ctr"/>
          <a:lstStyle/>
          <a:p>
            <a:pPr marL="457200" indent="-457200" algn="l">
              <a:buFont typeface="+mj-lt"/>
              <a:buAutoNum type="arabicPeriod" startAt="3"/>
              <a:defRPr/>
            </a:pPr>
            <a:r>
              <a:rPr kumimoji="0" lang="en-US" altLang="ko-KR" sz="2400" dirty="0" smtClean="0">
                <a:solidFill>
                  <a:srgbClr val="000000"/>
                </a:solidFill>
                <a:latin typeface="Calibri" pitchFamily="34" charset="0"/>
                <a:ea typeface="HY헤드라인M" pitchFamily="18" charset="-127"/>
              </a:rPr>
              <a:t>From the Coronation of God's Kingship </a:t>
            </a:r>
          </a:p>
          <a:p>
            <a:pPr marL="457200" indent="-457200" algn="l">
              <a:defRPr/>
            </a:pPr>
            <a:r>
              <a:rPr kumimoji="0" lang="en-US" altLang="ko-KR" sz="2400" dirty="0" smtClean="0">
                <a:solidFill>
                  <a:srgbClr val="000000"/>
                </a:solidFill>
                <a:latin typeface="Calibri" pitchFamily="34" charset="0"/>
                <a:ea typeface="HY헤드라인M" pitchFamily="18" charset="-127"/>
              </a:rPr>
              <a:t>	to the Creation of the Actual Cheon Il Guk </a:t>
            </a:r>
            <a:r>
              <a:rPr lang="en-US" altLang="ko-KR" sz="2000" dirty="0" smtClean="0">
                <a:latin typeface="Calibri" pitchFamily="34" charset="0"/>
                <a:ea typeface="다음_SemiBold" pitchFamily="2" charset="-127"/>
              </a:rPr>
              <a:t>(2001-Present)</a:t>
            </a:r>
            <a:endParaRPr kumimoji="0" lang="en-US" altLang="ko-KR" sz="2000" dirty="0"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8199" name="AutoShape 7"/>
          <p:cNvSpPr>
            <a:spLocks noChangeArrowheads="1"/>
          </p:cNvSpPr>
          <p:nvPr/>
        </p:nvSpPr>
        <p:spPr bwMode="gray">
          <a:xfrm>
            <a:off x="539552" y="1196752"/>
            <a:ext cx="8532440" cy="725487"/>
          </a:xfrm>
          <a:prstGeom prst="roundRect">
            <a:avLst>
              <a:gd name="adj" fmla="val 9106"/>
            </a:avLst>
          </a:prstGeom>
          <a:noFill/>
          <a:ln w="25400">
            <a:noFill/>
            <a:round/>
            <a:headEnd/>
            <a:tailEnd/>
          </a:ln>
        </p:spPr>
        <p:txBody>
          <a:bodyPr anchor="ctr"/>
          <a:lstStyle/>
          <a:p>
            <a:pPr algn="l"/>
            <a:r>
              <a:rPr kumimoji="0" lang="en-US" altLang="ko-KR" sz="3200" dirty="0">
                <a:solidFill>
                  <a:srgbClr val="000000"/>
                </a:solidFill>
                <a:latin typeface="Calibri" pitchFamily="34" charset="0"/>
                <a:ea typeface="HY견고딕" pitchFamily="18" charset="-127"/>
              </a:rPr>
              <a:t>B. </a:t>
            </a:r>
            <a:r>
              <a:rPr kumimoji="0" lang="en-US" altLang="ko-KR" sz="3200" dirty="0" smtClean="0">
                <a:solidFill>
                  <a:srgbClr val="000000"/>
                </a:solidFill>
                <a:latin typeface="Calibri" pitchFamily="34" charset="0"/>
                <a:ea typeface="HY견고딕" pitchFamily="18" charset="-127"/>
              </a:rPr>
              <a:t>Important Periods in True Parents' Life Course</a:t>
            </a:r>
            <a:endParaRPr kumimoji="0" lang="en-US" altLang="ko-KR" sz="3200" dirty="0">
              <a:solidFill>
                <a:srgbClr val="000000"/>
              </a:solidFill>
              <a:latin typeface="Calibri" pitchFamily="34" charset="0"/>
              <a:ea typeface="HY견고딕" pitchFamily="18" charset="-127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95536" y="476672"/>
            <a:ext cx="7416824" cy="600075"/>
          </a:xfrm>
          <a:prstGeom prst="rect">
            <a:avLst/>
          </a:prstGeom>
        </p:spPr>
        <p:txBody>
          <a:bodyPr anchor="ctr"/>
          <a:lstStyle/>
          <a:p>
            <a:pPr algn="l" fontAlgn="auto">
              <a:spcAft>
                <a:spcPts val="0"/>
              </a:spcAft>
              <a:defRPr/>
            </a:pPr>
            <a:r>
              <a:rPr kumimoji="0" lang="en-US" altLang="ko-KR" sz="3600" dirty="0">
                <a:latin typeface="Calibri" pitchFamily="34" charset="0"/>
                <a:ea typeface="HY견고딕" pitchFamily="18" charset="-127"/>
                <a:cs typeface="+mj-cs"/>
              </a:rPr>
              <a:t>I. </a:t>
            </a:r>
            <a:r>
              <a:rPr kumimoji="0" lang="en-US" altLang="ko-KR" sz="3600" dirty="0" smtClean="0">
                <a:latin typeface="Calibri" pitchFamily="34" charset="0"/>
                <a:ea typeface="HY견고딕" pitchFamily="18" charset="-127"/>
                <a:cs typeface="+mj-cs"/>
              </a:rPr>
              <a:t>Outline of True Parents' Life Course</a:t>
            </a:r>
            <a:endParaRPr kumimoji="0" lang="ko-KR" altLang="en-US" sz="3600" dirty="0">
              <a:latin typeface="Calibri" pitchFamily="34" charset="0"/>
              <a:ea typeface="HY견고딕" pitchFamily="18" charset="-127"/>
              <a:cs typeface="+mj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6" descr="Star Skype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 r="9045" b="6073"/>
          <a:stretch>
            <a:fillRect/>
          </a:stretch>
        </p:blipFill>
        <p:spPr bwMode="auto">
          <a:xfrm>
            <a:off x="0" y="1196975"/>
            <a:ext cx="9144000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2" descr="007a1919"/>
          <p:cNvPicPr>
            <a:picLocks noChangeAspect="1" noChangeArrowheads="1"/>
          </p:cNvPicPr>
          <p:nvPr/>
        </p:nvPicPr>
        <p:blipFill>
          <a:blip r:embed="rId4" cstate="print">
            <a:lum bright="-54000" contrast="72000"/>
          </a:blip>
          <a:srcRect b="64174"/>
          <a:stretch>
            <a:fillRect/>
          </a:stretch>
        </p:blipFill>
        <p:spPr bwMode="auto">
          <a:xfrm>
            <a:off x="0" y="0"/>
            <a:ext cx="91440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755650" y="34290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ko-KR" altLang="ko-KR" dirty="0"/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 flipV="1">
            <a:off x="0" y="1196975"/>
            <a:ext cx="9144000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ko-KR" altLang="en-US" dirty="0"/>
          </a:p>
        </p:txBody>
      </p:sp>
      <p:sp>
        <p:nvSpPr>
          <p:cNvPr id="9222" name="AutoShape 13"/>
          <p:cNvSpPr>
            <a:spLocks noChangeArrowheads="1"/>
          </p:cNvSpPr>
          <p:nvPr/>
        </p:nvSpPr>
        <p:spPr bwMode="auto">
          <a:xfrm>
            <a:off x="6588125" y="1989138"/>
            <a:ext cx="2555875" cy="4176712"/>
          </a:xfrm>
          <a:prstGeom prst="wedgeEllipseCallout">
            <a:avLst>
              <a:gd name="adj1" fmla="val -55838"/>
              <a:gd name="adj2" fmla="val 67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ko-KR" altLang="ko-KR" dirty="0"/>
          </a:p>
        </p:txBody>
      </p:sp>
      <p:sp>
        <p:nvSpPr>
          <p:cNvPr id="9223" name="AutoShape 14" descr="그림1"/>
          <p:cNvSpPr>
            <a:spLocks noChangeArrowheads="1"/>
          </p:cNvSpPr>
          <p:nvPr/>
        </p:nvSpPr>
        <p:spPr bwMode="auto">
          <a:xfrm>
            <a:off x="2916238" y="2781300"/>
            <a:ext cx="3527425" cy="2735263"/>
          </a:xfrm>
          <a:prstGeom prst="wedgeEllipseCallout">
            <a:avLst>
              <a:gd name="adj1" fmla="val -36139"/>
              <a:gd name="adj2" fmla="val -16106"/>
            </a:avLst>
          </a:prstGeom>
          <a:blipFill dpi="0" rotWithShape="1">
            <a:blip r:embed="rId5" cstate="print">
              <a:lum contrast="6000"/>
            </a:blip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ko-KR" altLang="ko-KR" dirty="0"/>
          </a:p>
        </p:txBody>
      </p:sp>
      <p:sp>
        <p:nvSpPr>
          <p:cNvPr id="7177" name="WordArt 7" descr="모세 십계 던짐"/>
          <p:cNvSpPr>
            <a:spLocks noChangeArrowheads="1" noChangeShapeType="1" noTextEdit="1"/>
          </p:cNvSpPr>
          <p:nvPr/>
        </p:nvSpPr>
        <p:spPr bwMode="auto">
          <a:xfrm>
            <a:off x="1979712" y="1483693"/>
            <a:ext cx="5184775" cy="865187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>
              <a:defRPr/>
            </a:pPr>
            <a:r>
              <a:rPr kumimoji="0" lang="en-US" altLang="ko-KR" sz="36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II. Background of True Father's Birth</a:t>
            </a:r>
            <a:endParaRPr lang="ko-KR" altLang="en-US" sz="3600" kern="10" dirty="0">
              <a:ln w="9525">
                <a:round/>
                <a:headEnd/>
                <a:tailEnd/>
              </a:ln>
              <a:solidFill>
                <a:schemeClr val="bg1"/>
              </a:solidFill>
              <a:latin typeface="MD솔체"/>
              <a:ea typeface="MD솔체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Box 4"/>
          <p:cNvSpPr txBox="1">
            <a:spLocks noChangeArrowheads="1"/>
          </p:cNvSpPr>
          <p:nvPr/>
        </p:nvSpPr>
        <p:spPr bwMode="auto">
          <a:xfrm>
            <a:off x="395536" y="1196752"/>
            <a:ext cx="7632848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 anchor="ctr"/>
          <a:lstStyle/>
          <a:p>
            <a:pPr marL="514350" indent="-514350" algn="l">
              <a:buFont typeface="+mj-lt"/>
              <a:buAutoNum type="alphaUcPeriod"/>
            </a:pPr>
            <a:r>
              <a:rPr lang="en-US" altLang="ko-KR" sz="2400" dirty="0" smtClean="0">
                <a:latin typeface="Calibri" pitchFamily="34" charset="0"/>
                <a:ea typeface="HY헤드라인M" pitchFamily="18" charset="-127"/>
              </a:rPr>
              <a:t>Converting the lineage to send the Second Advent of the Lord </a:t>
            </a:r>
            <a:r>
              <a:rPr lang="en-US" altLang="ko-KR" sz="2000" dirty="0" smtClean="0">
                <a:latin typeface="Calibri" pitchFamily="34" charset="0"/>
                <a:ea typeface="HY헤드라인M" pitchFamily="18" charset="-127"/>
              </a:rPr>
              <a:t>(May 3, 1997)</a:t>
            </a:r>
            <a:endParaRPr lang="en-US" altLang="ko-KR" sz="2000" dirty="0">
              <a:latin typeface="Calibri" pitchFamily="34" charset="0"/>
              <a:ea typeface="HY헤드라인M" pitchFamily="18" charset="-127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59345" y="1988840"/>
            <a:ext cx="8389119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9951" tIns="45717" rIns="91434" bIns="45717"/>
          <a:lstStyle/>
          <a:p>
            <a:pPr marL="514350" indent="-514350" algn="l">
              <a:lnSpc>
                <a:spcPct val="120000"/>
              </a:lnSpc>
              <a:buFont typeface="+mj-lt"/>
              <a:buAutoNum type="arabicPeriod"/>
              <a:defRPr/>
            </a:pPr>
            <a:r>
              <a:rPr lang="en-US" altLang="ko-KR" sz="2400" dirty="0" smtClean="0">
                <a:latin typeface="Calibri" pitchFamily="34" charset="0"/>
                <a:ea typeface="HY헤드라인M" pitchFamily="18" charset="-127"/>
              </a:rPr>
              <a:t>Common points and differences between the 1</a:t>
            </a:r>
            <a:r>
              <a:rPr lang="en-US" altLang="ko-KR" sz="2400" baseline="30000" dirty="0" smtClean="0">
                <a:latin typeface="Calibri" pitchFamily="34" charset="0"/>
                <a:ea typeface="HY헤드라인M" pitchFamily="18" charset="-127"/>
              </a:rPr>
              <a:t>st</a:t>
            </a:r>
            <a:r>
              <a:rPr lang="en-US" altLang="ko-KR" sz="2400" dirty="0" smtClean="0">
                <a:latin typeface="Calibri" pitchFamily="34" charset="0"/>
                <a:ea typeface="HY헤드라인M" pitchFamily="18" charset="-127"/>
              </a:rPr>
              <a:t>, 2</a:t>
            </a:r>
            <a:r>
              <a:rPr lang="en-US" altLang="ko-KR" sz="2400" baseline="30000" dirty="0" smtClean="0">
                <a:latin typeface="Calibri" pitchFamily="34" charset="0"/>
                <a:ea typeface="HY헤드라인M" pitchFamily="18" charset="-127"/>
              </a:rPr>
              <a:t>nd</a:t>
            </a:r>
            <a:r>
              <a:rPr lang="en-US" altLang="ko-KR" sz="2400" dirty="0" smtClean="0">
                <a:latin typeface="Calibri" pitchFamily="34" charset="0"/>
                <a:ea typeface="HY헤드라인M" pitchFamily="18" charset="-127"/>
              </a:rPr>
              <a:t>, and 3</a:t>
            </a:r>
            <a:r>
              <a:rPr lang="en-US" altLang="ko-KR" sz="2400" baseline="30000" dirty="0" smtClean="0">
                <a:latin typeface="Calibri" pitchFamily="34" charset="0"/>
                <a:ea typeface="HY헤드라인M" pitchFamily="18" charset="-127"/>
              </a:rPr>
              <a:t>rd</a:t>
            </a:r>
            <a:r>
              <a:rPr lang="en-US" altLang="ko-KR" sz="2400" dirty="0" smtClean="0">
                <a:latin typeface="Calibri" pitchFamily="34" charset="0"/>
                <a:ea typeface="HY헤드라인M" pitchFamily="18" charset="-127"/>
              </a:rPr>
              <a:t> Adam</a:t>
            </a:r>
            <a:endParaRPr lang="ko-KR" altLang="en-US" sz="2400" dirty="0">
              <a:latin typeface="Calibri" pitchFamily="34" charset="0"/>
              <a:ea typeface="HY헤드라인M" pitchFamily="18" charset="-127"/>
            </a:endParaRPr>
          </a:p>
          <a:p>
            <a:pPr marL="914400" lvl="1" indent="-457200" algn="l">
              <a:lnSpc>
                <a:spcPct val="120000"/>
              </a:lnSpc>
              <a:buFont typeface="+mj-lt"/>
              <a:buAutoNum type="alphaLcPeriod"/>
              <a:defRPr/>
            </a:pPr>
            <a:r>
              <a:rPr lang="en-US" altLang="ko-KR" sz="2000" dirty="0" smtClean="0">
                <a:solidFill>
                  <a:srgbClr val="C00000"/>
                </a:solidFill>
                <a:latin typeface="Calibri" pitchFamily="34" charset="0"/>
                <a:ea typeface="HY헤드라인M" pitchFamily="18" charset="-127"/>
              </a:rPr>
              <a:t>Common points</a:t>
            </a:r>
            <a:r>
              <a:rPr lang="ko-KR" altLang="en-US" sz="2000" dirty="0" smtClean="0">
                <a:solidFill>
                  <a:srgbClr val="C00000"/>
                </a:solidFill>
                <a:latin typeface="Calibri" pitchFamily="34" charset="0"/>
                <a:ea typeface="HY헤드라인M" pitchFamily="18" charset="-127"/>
              </a:rPr>
              <a:t> </a:t>
            </a:r>
            <a:r>
              <a:rPr lang="en-US" altLang="ko-KR" sz="2000" dirty="0">
                <a:solidFill>
                  <a:srgbClr val="C00000"/>
                </a:solidFill>
                <a:latin typeface="Calibri" pitchFamily="34" charset="0"/>
                <a:ea typeface="HY헤드라인M" pitchFamily="18" charset="-127"/>
              </a:rPr>
              <a:t>:</a:t>
            </a:r>
            <a:r>
              <a:rPr lang="en-US" altLang="ko-KR" sz="2000" dirty="0">
                <a:solidFill>
                  <a:schemeClr val="bg1"/>
                </a:solidFill>
                <a:latin typeface="Calibri" pitchFamily="34" charset="0"/>
                <a:ea typeface="HY헤드라인M" pitchFamily="18" charset="-127"/>
              </a:rPr>
              <a:t> </a:t>
            </a:r>
            <a:r>
              <a:rPr lang="en-US" altLang="ko-KR" sz="2000" dirty="0" smtClean="0">
                <a:latin typeface="Calibri" pitchFamily="34" charset="0"/>
                <a:ea typeface="HY헤드라인M" pitchFamily="18" charset="-127"/>
              </a:rPr>
              <a:t>Same mission</a:t>
            </a:r>
            <a:endParaRPr lang="ko-KR" altLang="en-US" sz="2000" dirty="0">
              <a:latin typeface="Calibri" pitchFamily="34" charset="0"/>
              <a:ea typeface="HY헤드라인M" pitchFamily="18" charset="-127"/>
            </a:endParaRPr>
          </a:p>
          <a:p>
            <a:pPr marL="914400" lvl="1" indent="-457200" algn="l">
              <a:lnSpc>
                <a:spcPct val="120000"/>
              </a:lnSpc>
              <a:defRPr/>
            </a:pPr>
            <a:r>
              <a:rPr lang="en-US" altLang="ko-KR" sz="2000" b="0" dirty="0" smtClean="0">
                <a:latin typeface="Calibri" pitchFamily="34" charset="0"/>
                <a:ea typeface="HY헤드라인M" pitchFamily="18" charset="-127"/>
              </a:rPr>
              <a:t>	1</a:t>
            </a:r>
            <a:r>
              <a:rPr lang="en-US" altLang="ko-KR" sz="2000" b="0" dirty="0">
                <a:latin typeface="Calibri" pitchFamily="34" charset="0"/>
                <a:ea typeface="HY헤드라인M" pitchFamily="18" charset="-127"/>
              </a:rPr>
              <a:t>) </a:t>
            </a:r>
            <a:r>
              <a:rPr lang="en-US" altLang="ko-KR" sz="2000" b="0" dirty="0" smtClean="0">
                <a:latin typeface="Calibri" pitchFamily="34" charset="0"/>
                <a:ea typeface="HY헤드라인M" pitchFamily="18" charset="-127"/>
              </a:rPr>
              <a:t>To bring God’s original baby seed;</a:t>
            </a:r>
            <a:endParaRPr lang="ko-KR" altLang="en-US" sz="2000" b="0" dirty="0">
              <a:latin typeface="Calibri" pitchFamily="34" charset="0"/>
              <a:ea typeface="HY헤드라인M" pitchFamily="18" charset="-127"/>
            </a:endParaRPr>
          </a:p>
          <a:p>
            <a:pPr marL="1371600" lvl="2" indent="-457200" algn="l">
              <a:lnSpc>
                <a:spcPct val="120000"/>
              </a:lnSpc>
              <a:defRPr/>
            </a:pPr>
            <a:r>
              <a:rPr lang="en-US" altLang="ko-KR" sz="2000" b="0" dirty="0" smtClean="0">
                <a:latin typeface="Calibri" pitchFamily="34" charset="0"/>
                <a:ea typeface="HY헤드라인M" pitchFamily="18" charset="-127"/>
              </a:rPr>
              <a:t>2</a:t>
            </a:r>
            <a:r>
              <a:rPr lang="en-US" altLang="ko-KR" sz="2000" b="0" dirty="0">
                <a:latin typeface="Calibri" pitchFamily="34" charset="0"/>
                <a:ea typeface="HY헤드라인M" pitchFamily="18" charset="-127"/>
              </a:rPr>
              <a:t>) </a:t>
            </a:r>
            <a:r>
              <a:rPr lang="en-US" altLang="ko-KR" sz="2000" b="0" dirty="0" smtClean="0">
                <a:latin typeface="Calibri" pitchFamily="34" charset="0"/>
                <a:ea typeface="HY헤드라인M" pitchFamily="18" charset="-127"/>
              </a:rPr>
              <a:t>Engraft it to fallen humankind.</a:t>
            </a:r>
            <a:endParaRPr lang="ko-KR" altLang="en-US" sz="2000" b="0" dirty="0">
              <a:latin typeface="Calibri" pitchFamily="34" charset="0"/>
              <a:ea typeface="HY헤드라인M" pitchFamily="18" charset="-127"/>
            </a:endParaRPr>
          </a:p>
          <a:p>
            <a:pPr marL="914400" lvl="1" indent="-457200" algn="l">
              <a:lnSpc>
                <a:spcPct val="120000"/>
              </a:lnSpc>
              <a:buFont typeface="+mj-lt"/>
              <a:buAutoNum type="alphaLcPeriod" startAt="2"/>
              <a:defRPr/>
            </a:pPr>
            <a:r>
              <a:rPr lang="en-US" altLang="ko-KR" sz="2000" dirty="0" smtClean="0">
                <a:solidFill>
                  <a:srgbClr val="C00000"/>
                </a:solidFill>
                <a:latin typeface="Calibri" pitchFamily="34" charset="0"/>
                <a:ea typeface="HY헤드라인M" pitchFamily="18" charset="-127"/>
              </a:rPr>
              <a:t>Differences</a:t>
            </a:r>
            <a:r>
              <a:rPr lang="ko-KR" altLang="en-US" sz="2000" dirty="0" smtClean="0">
                <a:solidFill>
                  <a:srgbClr val="C00000"/>
                </a:solidFill>
                <a:latin typeface="Calibri" pitchFamily="34" charset="0"/>
                <a:ea typeface="HY헤드라인M" pitchFamily="18" charset="-127"/>
              </a:rPr>
              <a:t> </a:t>
            </a:r>
            <a:r>
              <a:rPr lang="en-US" altLang="ko-KR" sz="2000" dirty="0">
                <a:latin typeface="Calibri" pitchFamily="34" charset="0"/>
                <a:ea typeface="HY헤드라인M" pitchFamily="18" charset="-127"/>
              </a:rPr>
              <a:t>: </a:t>
            </a:r>
            <a:r>
              <a:rPr lang="en-US" altLang="ko-KR" sz="2000" dirty="0" smtClean="0">
                <a:latin typeface="Calibri" pitchFamily="34" charset="0"/>
                <a:ea typeface="HY헤드라인M" pitchFamily="18" charset="-127"/>
              </a:rPr>
              <a:t>Different person</a:t>
            </a:r>
            <a:endParaRPr lang="ko-KR" altLang="en-US" sz="2000" dirty="0">
              <a:latin typeface="Calibri" pitchFamily="34" charset="0"/>
              <a:ea typeface="HY헤드라인M" pitchFamily="18" charset="-127"/>
            </a:endParaRPr>
          </a:p>
          <a:p>
            <a:pPr marL="914400" lvl="1" indent="-457200" algn="l">
              <a:lnSpc>
                <a:spcPct val="120000"/>
              </a:lnSpc>
              <a:buFont typeface="+mj-lt"/>
              <a:buAutoNum type="alphaLcPeriod" startAt="2"/>
              <a:defRPr/>
            </a:pPr>
            <a:r>
              <a:rPr lang="en-US" altLang="ko-KR" sz="2000" b="0" dirty="0" smtClean="0">
                <a:latin typeface="Calibri" pitchFamily="34" charset="0"/>
                <a:ea typeface="HY헤드라인M" pitchFamily="18" charset="-127"/>
              </a:rPr>
              <a:t>Centering on the </a:t>
            </a:r>
            <a:r>
              <a:rPr lang="en-US" altLang="ko-KR" sz="2000" u="sng" dirty="0" smtClean="0">
                <a:latin typeface="Calibri" pitchFamily="34" charset="0"/>
                <a:ea typeface="HY헤드라인M" pitchFamily="18" charset="-127"/>
              </a:rPr>
              <a:t>mission</a:t>
            </a:r>
            <a:r>
              <a:rPr lang="en-US" altLang="ko-KR" sz="2000" b="0" dirty="0" smtClean="0">
                <a:latin typeface="Calibri" pitchFamily="34" charset="0"/>
                <a:ea typeface="HY헤드라인M" pitchFamily="18" charset="-127"/>
              </a:rPr>
              <a:t>, the 1</a:t>
            </a:r>
            <a:r>
              <a:rPr lang="en-US" altLang="ko-KR" sz="2000" b="0" baseline="30000" dirty="0" smtClean="0">
                <a:latin typeface="Calibri" pitchFamily="34" charset="0"/>
                <a:ea typeface="HY헤드라인M" pitchFamily="18" charset="-127"/>
              </a:rPr>
              <a:t>st</a:t>
            </a:r>
            <a:r>
              <a:rPr lang="en-US" altLang="ko-KR" sz="2000" b="0" dirty="0" smtClean="0">
                <a:latin typeface="Calibri" pitchFamily="34" charset="0"/>
                <a:ea typeface="HY헤드라인M" pitchFamily="18" charset="-127"/>
              </a:rPr>
              <a:t>, 2</a:t>
            </a:r>
            <a:r>
              <a:rPr lang="en-US" altLang="ko-KR" sz="2000" b="0" baseline="30000" dirty="0" smtClean="0">
                <a:latin typeface="Calibri" pitchFamily="34" charset="0"/>
                <a:ea typeface="HY헤드라인M" pitchFamily="18" charset="-127"/>
              </a:rPr>
              <a:t>nd</a:t>
            </a:r>
            <a:r>
              <a:rPr lang="en-US" altLang="ko-KR" sz="2000" b="0" dirty="0" smtClean="0">
                <a:latin typeface="Calibri" pitchFamily="34" charset="0"/>
                <a:ea typeface="HY헤드라인M" pitchFamily="18" charset="-127"/>
              </a:rPr>
              <a:t>, 3</a:t>
            </a:r>
            <a:r>
              <a:rPr lang="en-US" altLang="ko-KR" sz="2000" b="0" baseline="30000" dirty="0" smtClean="0">
                <a:latin typeface="Calibri" pitchFamily="34" charset="0"/>
                <a:ea typeface="HY헤드라인M" pitchFamily="18" charset="-127"/>
              </a:rPr>
              <a:t>rd</a:t>
            </a:r>
            <a:r>
              <a:rPr lang="en-US" altLang="ko-KR" sz="2000" b="0" dirty="0" smtClean="0">
                <a:latin typeface="Calibri" pitchFamily="34" charset="0"/>
                <a:ea typeface="HY헤드라인M" pitchFamily="18" charset="-127"/>
              </a:rPr>
              <a:t> Adam are </a:t>
            </a:r>
            <a:r>
              <a:rPr lang="en-US" altLang="ko-KR" sz="2000" u="sng" dirty="0" smtClean="0">
                <a:latin typeface="Calibri" pitchFamily="34" charset="0"/>
                <a:ea typeface="HY헤드라인M" pitchFamily="18" charset="-127"/>
              </a:rPr>
              <a:t>one</a:t>
            </a:r>
            <a:r>
              <a:rPr lang="en-US" altLang="ko-KR" sz="2000" b="0" dirty="0" smtClean="0">
                <a:latin typeface="Calibri" pitchFamily="34" charset="0"/>
                <a:ea typeface="HY헤드라인M" pitchFamily="18" charset="-127"/>
              </a:rPr>
              <a:t> person</a:t>
            </a:r>
            <a:endParaRPr lang="ko-KR" altLang="en-US" sz="2000" b="0" dirty="0">
              <a:solidFill>
                <a:schemeClr val="bg1"/>
              </a:solidFill>
              <a:latin typeface="Calibri" pitchFamily="34" charset="0"/>
              <a:ea typeface="HY헤드라인M" pitchFamily="18" charset="-127"/>
            </a:endParaRPr>
          </a:p>
        </p:txBody>
      </p:sp>
      <p:pic>
        <p:nvPicPr>
          <p:cNvPr id="7" name="Picture 6" descr="C:\Users\황보군\Desktop\아담해와\아담&amp;해와7.jpg"/>
          <p:cNvPicPr>
            <a:picLocks noChangeAspect="1" noChangeArrowheads="1"/>
          </p:cNvPicPr>
          <p:nvPr/>
        </p:nvPicPr>
        <p:blipFill>
          <a:blip r:embed="rId3" cstate="print"/>
          <a:srcRect r="30078"/>
          <a:stretch>
            <a:fillRect/>
          </a:stretch>
        </p:blipFill>
        <p:spPr bwMode="auto">
          <a:xfrm>
            <a:off x="1907704" y="4856107"/>
            <a:ext cx="1872208" cy="18132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9" descr="C:\Users\황보군\Desktop\참부모님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4854144"/>
            <a:ext cx="1872208" cy="18152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10" descr="C:\Users\황보군\Desktop\예수님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4854144"/>
            <a:ext cx="1872208" cy="18152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>
            <a:off x="395536" y="404664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3600" dirty="0" smtClean="0">
                <a:latin typeface="Calibri" pitchFamily="34" charset="0"/>
                <a:ea typeface="휴먼둥근헤드라인" pitchFamily="18" charset="-127"/>
              </a:rPr>
              <a:t>II. Background of True Father's Birth</a:t>
            </a:r>
            <a:endParaRPr lang="ko-KR" altLang="en-US" sz="3200" dirty="0">
              <a:latin typeface="Calibri" pitchFamily="34" charset="0"/>
              <a:ea typeface="HY헤드라인M" pitchFamily="18" charset="-127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테마1">
  <a:themeElements>
    <a:clrScheme name="1_눈꽃 1">
      <a:dk1>
        <a:srgbClr val="000000"/>
      </a:dk1>
      <a:lt1>
        <a:srgbClr val="FFFFFF"/>
      </a:lt1>
      <a:dk2>
        <a:srgbClr val="003399"/>
      </a:dk2>
      <a:lt2>
        <a:srgbClr val="DDDDDD"/>
      </a:lt2>
      <a:accent1>
        <a:srgbClr val="D5E1FF"/>
      </a:accent1>
      <a:accent2>
        <a:srgbClr val="81A2F5"/>
      </a:accent2>
      <a:accent3>
        <a:srgbClr val="FFFFFF"/>
      </a:accent3>
      <a:accent4>
        <a:srgbClr val="000000"/>
      </a:accent4>
      <a:accent5>
        <a:srgbClr val="E7EEFF"/>
      </a:accent5>
      <a:accent6>
        <a:srgbClr val="7492DE"/>
      </a:accent6>
      <a:hlink>
        <a:srgbClr val="5ABAD0"/>
      </a:hlink>
      <a:folHlink>
        <a:srgbClr val="969696"/>
      </a:folHlink>
    </a:clrScheme>
    <a:fontScheme name="1_눈꽃">
      <a:majorFont>
        <a:latin typeface="굴림"/>
        <a:ea typeface="굴림"/>
        <a:cs typeface="Arial"/>
      </a:majorFont>
      <a:minorFont>
        <a:latin typeface="굴림"/>
        <a:ea typeface="굴림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8000">
            <a:alpha val="50000"/>
          </a:srgb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ObliqueTopRight"/>
          <a:lightRig rig="legacyFlat3" dir="b"/>
        </a:scene3d>
        <a:sp3d extrusionH="430200" prstMaterial="legacyWireframe">
          <a:bevelT w="13500" h="13500" prst="angle"/>
          <a:bevelB w="13500" h="13500" prst="angle"/>
          <a:extrusionClr>
            <a:srgbClr val="008000"/>
          </a:extrusionClr>
        </a:sp3d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휴먼옛체" pitchFamily="18" charset="-127"/>
            <a:ea typeface="휴먼옛체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8000">
            <a:alpha val="50000"/>
          </a:srgb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ObliqueTopRight"/>
          <a:lightRig rig="legacyFlat3" dir="b"/>
        </a:scene3d>
        <a:sp3d extrusionH="430200" prstMaterial="legacyWireframe">
          <a:bevelT w="13500" h="13500" prst="angle"/>
          <a:bevelB w="13500" h="13500" prst="angle"/>
          <a:extrusionClr>
            <a:srgbClr val="008000"/>
          </a:extrusionClr>
        </a:sp3d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휴먼옛체" pitchFamily="18" charset="-127"/>
            <a:ea typeface="휴먼옛체" pitchFamily="18" charset="-127"/>
          </a:defRPr>
        </a:defPPr>
      </a:lstStyle>
    </a:lnDef>
  </a:objectDefaults>
  <a:extraClrSchemeLst>
    <a:extraClrScheme>
      <a:clrScheme name="1_눈꽃 1">
        <a:dk1>
          <a:srgbClr val="000000"/>
        </a:dk1>
        <a:lt1>
          <a:srgbClr val="FFFFFF"/>
        </a:lt1>
        <a:dk2>
          <a:srgbClr val="003399"/>
        </a:dk2>
        <a:lt2>
          <a:srgbClr val="DDDDDD"/>
        </a:lt2>
        <a:accent1>
          <a:srgbClr val="D5E1FF"/>
        </a:accent1>
        <a:accent2>
          <a:srgbClr val="81A2F5"/>
        </a:accent2>
        <a:accent3>
          <a:srgbClr val="FFFFFF"/>
        </a:accent3>
        <a:accent4>
          <a:srgbClr val="000000"/>
        </a:accent4>
        <a:accent5>
          <a:srgbClr val="E7EEFF"/>
        </a:accent5>
        <a:accent6>
          <a:srgbClr val="7492DE"/>
        </a:accent6>
        <a:hlink>
          <a:srgbClr val="5ABAD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눈꽃 2">
        <a:dk1>
          <a:srgbClr val="000000"/>
        </a:dk1>
        <a:lt1>
          <a:srgbClr val="FFFFFF"/>
        </a:lt1>
        <a:dk2>
          <a:srgbClr val="007F7C"/>
        </a:dk2>
        <a:lt2>
          <a:srgbClr val="DDDDDD"/>
        </a:lt2>
        <a:accent1>
          <a:srgbClr val="BAECCD"/>
        </a:accent1>
        <a:accent2>
          <a:srgbClr val="6DC1A1"/>
        </a:accent2>
        <a:accent3>
          <a:srgbClr val="FFFFFF"/>
        </a:accent3>
        <a:accent4>
          <a:srgbClr val="000000"/>
        </a:accent4>
        <a:accent5>
          <a:srgbClr val="D9F4E3"/>
        </a:accent5>
        <a:accent6>
          <a:srgbClr val="62AF91"/>
        </a:accent6>
        <a:hlink>
          <a:srgbClr val="8BAF6B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눈꽃 3">
        <a:dk1>
          <a:srgbClr val="1C1C2F"/>
        </a:dk1>
        <a:lt1>
          <a:srgbClr val="FFFFFF"/>
        </a:lt1>
        <a:dk2>
          <a:srgbClr val="6740CA"/>
        </a:dk2>
        <a:lt2>
          <a:srgbClr val="DDDDDD"/>
        </a:lt2>
        <a:accent1>
          <a:srgbClr val="CCC4F4"/>
        </a:accent1>
        <a:accent2>
          <a:srgbClr val="9162DE"/>
        </a:accent2>
        <a:accent3>
          <a:srgbClr val="FFFFFF"/>
        </a:accent3>
        <a:accent4>
          <a:srgbClr val="161627"/>
        </a:accent4>
        <a:accent5>
          <a:srgbClr val="E2DEF8"/>
        </a:accent5>
        <a:accent6>
          <a:srgbClr val="8358C9"/>
        </a:accent6>
        <a:hlink>
          <a:srgbClr val="9999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눈꽃 4">
        <a:dk1>
          <a:srgbClr val="000000"/>
        </a:dk1>
        <a:lt1>
          <a:srgbClr val="FFFFFF"/>
        </a:lt1>
        <a:dk2>
          <a:srgbClr val="3971A3"/>
        </a:dk2>
        <a:lt2>
          <a:srgbClr val="DDDDDD"/>
        </a:lt2>
        <a:accent1>
          <a:srgbClr val="92D2EC"/>
        </a:accent1>
        <a:accent2>
          <a:srgbClr val="449BC6"/>
        </a:accent2>
        <a:accent3>
          <a:srgbClr val="FFFFFF"/>
        </a:accent3>
        <a:accent4>
          <a:srgbClr val="000000"/>
        </a:accent4>
        <a:accent5>
          <a:srgbClr val="C7E5F4"/>
        </a:accent5>
        <a:accent6>
          <a:srgbClr val="3D8CB3"/>
        </a:accent6>
        <a:hlink>
          <a:srgbClr val="A377B5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눈꽃 5">
        <a:dk1>
          <a:srgbClr val="000000"/>
        </a:dk1>
        <a:lt1>
          <a:srgbClr val="FFFFFF"/>
        </a:lt1>
        <a:dk2>
          <a:srgbClr val="8F8117"/>
        </a:dk2>
        <a:lt2>
          <a:srgbClr val="DDDDDD"/>
        </a:lt2>
        <a:accent1>
          <a:srgbClr val="F3D88B"/>
        </a:accent1>
        <a:accent2>
          <a:srgbClr val="EFA955"/>
        </a:accent2>
        <a:accent3>
          <a:srgbClr val="FFFFFF"/>
        </a:accent3>
        <a:accent4>
          <a:srgbClr val="000000"/>
        </a:accent4>
        <a:accent5>
          <a:srgbClr val="F8E9C4"/>
        </a:accent5>
        <a:accent6>
          <a:srgbClr val="D9994C"/>
        </a:accent6>
        <a:hlink>
          <a:srgbClr val="8AAD27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눈꽃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9E9E9E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테마1</Template>
  <TotalTime>1819</TotalTime>
  <Words>5044</Words>
  <Application>Microsoft Office PowerPoint</Application>
  <PresentationFormat>화면 슬라이드 쇼(4:3)</PresentationFormat>
  <Paragraphs>857</Paragraphs>
  <Slides>42</Slides>
  <Notes>42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42</vt:i4>
      </vt:variant>
    </vt:vector>
  </HeadingPairs>
  <TitlesOfParts>
    <vt:vector size="43" baseType="lpstr">
      <vt:lpstr>테마1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슬라이드 33</vt:lpstr>
      <vt:lpstr>슬라이드 34</vt:lpstr>
      <vt:lpstr>슬라이드 35</vt:lpstr>
      <vt:lpstr>슬라이드 36</vt:lpstr>
      <vt:lpstr>슬라이드 37</vt:lpstr>
      <vt:lpstr>슬라이드 38</vt:lpstr>
      <vt:lpstr>슬라이드 39</vt:lpstr>
      <vt:lpstr>슬라이드 40</vt:lpstr>
      <vt:lpstr>슬라이드 41</vt:lpstr>
      <vt:lpstr>슬라이드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용진헌</dc:creator>
  <cp:lastModifiedBy>KDK</cp:lastModifiedBy>
  <cp:revision>243</cp:revision>
  <dcterms:created xsi:type="dcterms:W3CDTF">2010-12-26T03:05:32Z</dcterms:created>
  <dcterms:modified xsi:type="dcterms:W3CDTF">2011-03-19T01:01:10Z</dcterms:modified>
</cp:coreProperties>
</file>