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sldIdLst>
    <p:sldId id="257" r:id="rId2"/>
    <p:sldId id="31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16" r:id="rId35"/>
    <p:sldId id="315" r:id="rId36"/>
  </p:sldIdLst>
  <p:sldSz cx="9144000" cy="6858000" type="screen4x3"/>
  <p:notesSz cx="6735763" cy="98663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81351" autoAdjust="0"/>
  </p:normalViewPr>
  <p:slideViewPr>
    <p:cSldViewPr>
      <p:cViewPr varScale="1">
        <p:scale>
          <a:sx n="59" d="100"/>
          <a:sy n="59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88FC-4781-4555-B8AD-ABCD85996D33}" type="datetimeFigureOut">
              <a:rPr lang="ko-KR" altLang="en-US" smtClean="0"/>
              <a:pPr/>
              <a:t>2011-03-02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5896"/>
            <a:ext cx="5388610" cy="444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789"/>
            <a:ext cx="2918831" cy="492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789"/>
            <a:ext cx="2918831" cy="492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B290-FB73-4D30-BEAF-BABA30DB07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섭리 재출발을 위한 노정</a:t>
            </a:r>
            <a:endParaRPr kumimoji="0" lang="en-US" altLang="ko-KR" sz="1200" kern="1200" spc="100" dirty="0" smtClean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평양 개척전도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(1946.6.6-1948.2.22)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A.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평양 대동보안서 수난과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복중교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(1946.8.11-11.21)</a:t>
            </a:r>
            <a:endParaRPr lang="en-US" altLang="ko-KR" sz="1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  </a:t>
            </a: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허호빈의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복중교</a:t>
            </a: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baseline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a.</a:t>
            </a:r>
            <a:r>
              <a:rPr lang="en-US" altLang="ko-KR" dirty="0" smtClean="0"/>
              <a:t>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김성도의 성주교단의 평양지부 책임자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None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b.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예수님을 위해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세까지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계절 옷과 이불 준비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None/>
            </a:pPr>
            <a:r>
              <a:rPr lang="ko-KR" altLang="en-US" sz="1200" b="1" u="none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1" u="none" dirty="0" smtClean="0">
                <a:latin typeface="HY헤드라인M" pitchFamily="18" charset="-127"/>
                <a:ea typeface="HY헤드라인M" pitchFamily="18" charset="-127"/>
              </a:rPr>
              <a:t>c.</a:t>
            </a:r>
            <a:r>
              <a:rPr lang="ko-KR" altLang="en-US" sz="1200" b="1" u="none" dirty="0" smtClean="0">
                <a:latin typeface="HY헤드라인M" pitchFamily="18" charset="-127"/>
                <a:ea typeface="HY헤드라인M" pitchFamily="18" charset="-127"/>
              </a:rPr>
              <a:t>복중으로 재림</a:t>
            </a:r>
            <a:r>
              <a:rPr lang="ko-KR" altLang="en-US" sz="1200" u="none" dirty="0" smtClean="0">
                <a:latin typeface="HY헤드라인M" pitchFamily="18" charset="-127"/>
                <a:ea typeface="HY헤드라인M" pitchFamily="18" charset="-127"/>
              </a:rPr>
              <a:t>한다는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교리 때문에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대동보안서에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수감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None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d.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감옥에서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재림주를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만난다는 계시 받음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None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e.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허호빈의 제자들은 감옥을 돌면서 찬송가 부름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평양 개척전도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(1946.6.6-1948.2.22)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A.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평양 대동보안서 수난과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복중교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(1946.8.11-11.21)</a:t>
            </a:r>
            <a:endParaRPr lang="en-US" altLang="ko-KR" sz="1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  </a:t>
            </a:r>
            <a:r>
              <a:rPr lang="en-US" altLang="ko-KR" sz="1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대동보안서 편지사건과 모진 고문</a:t>
            </a:r>
            <a:r>
              <a:rPr lang="en-US" altLang="ko-KR" sz="1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(1946.9.18)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baseline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a.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참아버님은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기독교인의 투서와‘사회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문란죄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이승만의 스파이로 몰려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대동보안서에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수감되심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b.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허호빈에게 편지 씀</a:t>
            </a: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c.‘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모든 것은 내가 책임질 테니 무조건 모른다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.’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고 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말하고 석방되라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d.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밥을 배달하는 사람을 통해 허호빈에게 전달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평양 개척전도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(1946.6.6-1948.2.22)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A. </a:t>
            </a:r>
            <a:r>
              <a:rPr lang="ko-KR" altLang="en-US" sz="1800" b="1" dirty="0" smtClean="0">
                <a:latin typeface="HY헤드라인M" pitchFamily="18" charset="-127"/>
                <a:ea typeface="HY헤드라인M" pitchFamily="18" charset="-127"/>
              </a:rPr>
              <a:t>평양 대동보안서 수난과 </a:t>
            </a:r>
            <a:r>
              <a:rPr lang="ko-KR" altLang="en-US" sz="1800" b="1" dirty="0" err="1" smtClean="0">
                <a:latin typeface="HY헤드라인M" pitchFamily="18" charset="-127"/>
                <a:ea typeface="HY헤드라인M" pitchFamily="18" charset="-127"/>
              </a:rPr>
              <a:t>복중교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(1946.8.11-11.21)</a:t>
            </a:r>
            <a:endParaRPr lang="en-US" altLang="ko-KR" sz="18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  </a:t>
            </a: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대동보안서 편지사건과 모진 고문</a:t>
            </a: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(1946.9.18)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baseline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e.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허호빈이 받고 간수에게 발각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Tx/>
              <a:buNone/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f.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당시의 고문으로 이빨에 금이 감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457200" indent="-457200" algn="l">
              <a:lnSpc>
                <a:spcPct val="200000"/>
              </a:lnSpc>
              <a:buFontTx/>
              <a:buNone/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g.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죽음의 경지에서 가까스로 살아나심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   허호빈은 고문으로 숨짐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 sz="1200" dirty="0" smtClean="0">
                <a:latin typeface="궁서체" pitchFamily="17" charset="-127"/>
                <a:ea typeface="궁서체" pitchFamily="17" charset="-127"/>
              </a:rPr>
              <a:t> </a:t>
            </a:r>
          </a:p>
          <a:p>
            <a:pPr algn="l"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       h.3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개월 무죄판결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'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승리자의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새노래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‘ </a:t>
            </a:r>
          </a:p>
          <a:p>
            <a:pPr algn="l"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빌라도의 예수님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죄없음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손씻음</a:t>
            </a: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/>
              <a:t> 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평양 개척전도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(1946.6.6-1948.2.22)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여호와의 부인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박월례를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중심한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섭리</a:t>
            </a:r>
            <a:endParaRPr lang="en-US" altLang="ko-KR" sz="1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en-US" altLang="ko-KR" sz="1200" b="0" baseline="0" dirty="0" smtClean="0">
                <a:latin typeface="+mn-lt"/>
                <a:ea typeface="+mn-ea"/>
              </a:rPr>
              <a:t>         1.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여성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중심한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완성급의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영적인 지도자</a:t>
            </a: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2.57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세 된 박 여인과 딸들을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 간 모심</a:t>
            </a: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종적인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단계에서 단계별로 영적인 승리</a:t>
            </a: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주관성 전도와 경배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실체하나님이다 증거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옆집에 기거하면서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 간 출퇴근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A. 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흥남감옥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수난의 원인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  1.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신분상의 문제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이승만의 스파이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교리상의 문제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기성교회와 다른 방식으로 포교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가정상의 문제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한번 나오면 가정을 등질 정도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교회재정상의 문제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기성교회의 모범신자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이북의 정책상의 문제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종교말살 정책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하늘 잔치에 대한 오해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1948.3.1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예정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7. 82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통의 투서로 ‘사회문란 죄’ 수감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b="1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400" b="1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400" b="1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평양체류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개월 수난과 흥남 이송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(1948.2.22-5.20)</a:t>
            </a: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en-US" altLang="ko-KR" baseline="0" dirty="0" smtClean="0"/>
              <a:t>          1.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사전 조사와 구금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삭발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(2.25)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일째 법정공판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(4.7)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평양형무소 수감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(4.7-5.20)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흥남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본궁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특별노무자 수용소로 이동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(1948.5.20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평양체류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개월 수난과 흥남 이송</a:t>
            </a:r>
            <a:endParaRPr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5.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교화시키는 곳 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죽일사람을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노동시키는 곳</a:t>
            </a:r>
            <a:endParaRPr lang="en-US" altLang="ko-KR" sz="120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         6.4.7,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공판 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식구들의 전송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십자가 선상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막달라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마리아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야고보와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요셉의 어머니 </a:t>
            </a:r>
            <a:endParaRPr lang="en-US" altLang="ko-KR" sz="120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또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세베대의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아들들의 어머니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         7. 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흥남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본궁특별노무자수용소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이송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(5.20,15:00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경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~6.21)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살인수와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수갑차기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자원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죽음상징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구레네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 사람 </a:t>
            </a:r>
            <a:r>
              <a:rPr lang="ko-KR" altLang="en-US" sz="1200" kern="0" dirty="0" err="1" smtClean="0">
                <a:latin typeface="HY헤드라인M" pitchFamily="18" charset="-127"/>
                <a:ea typeface="HY헤드라인M" pitchFamily="18" charset="-127"/>
              </a:rPr>
              <a:t>시몬</a:t>
            </a: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A6134-631F-44BF-B742-886BE0A9005C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</a:p>
          <a:p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C.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흥남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덕리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특별노무자 수용소 수감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(1948.6.21-1950.10.14)</a:t>
            </a:r>
          </a:p>
          <a:p>
            <a:pPr marL="457200" indent="-457200" algn="l">
              <a:lnSpc>
                <a:spcPct val="200000"/>
              </a:lnSpc>
              <a:defRPr/>
            </a:pPr>
            <a:r>
              <a:rPr lang="en-US" altLang="ko-KR" dirty="0" smtClean="0"/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흥남 비료공장의 처참한 강제노동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2. 10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개조 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1300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가마니 암모니아비료 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퍼담기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00" b="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하루에도 몇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십명씩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죽어감 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3.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전심전력 투입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가장 어려운 일 자청 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죽음의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병마앞에서도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굴하지않고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노동감래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4. 3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주간 절반식사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모밀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주먹밥 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(49.12.14-28)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감옥 안에서의 모범상 수상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사탄앞에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공인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)         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C.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흥남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덕리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특별노무자 수용소 수감</a:t>
            </a:r>
            <a:endParaRPr lang="en-US" altLang="ko-KR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dirty="0" smtClean="0"/>
              <a:t>         </a:t>
            </a:r>
            <a:r>
              <a:rPr lang="en-US" altLang="ko-KR" sz="12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12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5. </a:t>
            </a:r>
            <a:r>
              <a:rPr lang="ko-KR" altLang="en-US" sz="1200" b="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김경계충모님</a:t>
            </a:r>
            <a:r>
              <a:rPr lang="ko-KR" altLang="en-US" sz="12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방문 </a:t>
            </a:r>
            <a:r>
              <a:rPr lang="en-US" altLang="ko-KR" sz="12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/ </a:t>
            </a:r>
            <a:r>
              <a:rPr lang="ko-KR" altLang="en-US" sz="1200" b="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옥세현방문</a:t>
            </a:r>
            <a:r>
              <a:rPr lang="en-US" altLang="ko-KR" sz="12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z="12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머리카락</a:t>
            </a:r>
            <a:endParaRPr lang="en-US" altLang="ko-KR" sz="1200" b="0" kern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ko-KR" altLang="en-US" sz="12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en-US" altLang="ko-KR" sz="12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kern="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충모님</a:t>
            </a:r>
            <a:r>
              <a:rPr lang="ko-KR" altLang="en-US" sz="12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보는 앞에서 옷 지어준 것을 다른 죄수에게</a:t>
            </a:r>
            <a:r>
              <a:rPr lang="en-US" altLang="ko-KR" sz="12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342900" indent="-342900" algn="just">
              <a:lnSpc>
                <a:spcPct val="40000"/>
              </a:lnSpc>
              <a:defRPr/>
            </a:pPr>
            <a:endParaRPr lang="en-US" altLang="ko-KR" sz="8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궁서체" pitchFamily="17" charset="-127"/>
              <a:ea typeface="궁서체" pitchFamily="17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              * </a:t>
            </a:r>
            <a:r>
              <a:rPr lang="ko-KR" altLang="en-US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예수님 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/>
                <a:ea typeface="HY목각파임B" pitchFamily="18" charset="-127"/>
              </a:rPr>
              <a:t>–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어머니 마리아에게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ko-KR" altLang="en-US" sz="1400" dirty="0" smtClean="0"/>
              <a:t>요</a:t>
            </a:r>
            <a:r>
              <a:rPr lang="en-US" altLang="ko-KR" sz="1400" dirty="0" smtClean="0"/>
              <a:t>2:4</a:t>
            </a:r>
            <a:endParaRPr lang="ko-KR" altLang="en-US" sz="14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ko-KR" altLang="en-US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               여자여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, </a:t>
            </a:r>
            <a:r>
              <a:rPr lang="ko-KR" altLang="en-US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당신과 내가 무슨 상관이 있습니까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?</a:t>
            </a:r>
            <a:r>
              <a:rPr lang="en-US" altLang="ko-KR" sz="1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              * </a:t>
            </a:r>
            <a:r>
              <a:rPr lang="ko-KR" altLang="en-US" sz="14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참아버님</a:t>
            </a:r>
            <a:r>
              <a:rPr lang="ko-KR" altLang="en-US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1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14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충모님에게</a:t>
            </a:r>
            <a:r>
              <a:rPr lang="ko-KR" altLang="en-US" sz="1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</a:p>
          <a:p>
            <a:pPr marL="342900" indent="-342900" algn="just">
              <a:spcBef>
                <a:spcPts val="0"/>
              </a:spcBef>
              <a:defRPr/>
            </a:pPr>
            <a:r>
              <a:rPr lang="ko-KR" altLang="en-US" sz="1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“나를  당신의 아들로 취급하고 울지 마소</a:t>
            </a:r>
            <a:r>
              <a:rPr lang="en-US" altLang="ko-KR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,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내가 </a:t>
            </a:r>
            <a:endParaRPr lang="en-US" altLang="ko-KR" sz="12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궁서체" pitchFamily="17" charset="-127"/>
              <a:ea typeface="궁서체" pitchFamily="17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altLang="ko-KR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               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감옥에서 죽음가운데서 </a:t>
            </a:r>
            <a:r>
              <a:rPr lang="ko-KR" altLang="en-US" sz="12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눈물흘릴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때</a:t>
            </a:r>
            <a:r>
              <a:rPr lang="en-US" altLang="ko-KR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,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하늘에 계신</a:t>
            </a:r>
            <a:endParaRPr lang="en-US" altLang="ko-KR" sz="12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궁서체" pitchFamily="17" charset="-127"/>
              <a:ea typeface="궁서체" pitchFamily="17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altLang="ko-KR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               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내 아버지는 이 못난 자식을 위해 피눈물을 </a:t>
            </a:r>
            <a:r>
              <a:rPr lang="ko-KR" altLang="en-US" sz="12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흘리십</a:t>
            </a:r>
            <a:endParaRPr lang="en-US" altLang="ko-KR" sz="12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궁서체" pitchFamily="17" charset="-127"/>
              <a:ea typeface="궁서체" pitchFamily="17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altLang="ko-KR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                </a:t>
            </a:r>
            <a:r>
              <a:rPr lang="ko-KR" altLang="en-US" sz="12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니다</a:t>
            </a:r>
            <a:r>
              <a:rPr lang="en-US" altLang="ko-KR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.”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하고 오히려 하늘이 걱정하실까봐 </a:t>
            </a:r>
            <a:r>
              <a:rPr lang="ko-KR" altLang="en-US" sz="12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염려하셨</a:t>
            </a:r>
            <a:endParaRPr lang="en-US" altLang="ko-KR" sz="12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궁서체" pitchFamily="17" charset="-127"/>
              <a:ea typeface="궁서체" pitchFamily="17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altLang="ko-KR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                </a:t>
            </a:r>
            <a:r>
              <a:rPr lang="ko-KR" altLang="en-US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다고 한다</a:t>
            </a:r>
            <a:r>
              <a:rPr lang="en-US" altLang="ko-KR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1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(</a:t>
            </a:r>
            <a:r>
              <a:rPr lang="ko-KR" altLang="en-US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인간적인 부모의 정도 끊고 하늘염려와 결의</a:t>
            </a:r>
            <a:r>
              <a:rPr lang="en-US" altLang="ko-KR" sz="1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</a:p>
          <a:p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C. </a:t>
            </a:r>
            <a:r>
              <a:rPr lang="ko-KR" altLang="en-US" sz="1400" b="1" dirty="0" smtClean="0">
                <a:latin typeface="HY헤드라인M" pitchFamily="18" charset="-127"/>
                <a:ea typeface="HY헤드라인M" pitchFamily="18" charset="-127"/>
              </a:rPr>
              <a:t>흥남 </a:t>
            </a:r>
            <a:r>
              <a:rPr lang="ko-KR" altLang="en-US" sz="1400" b="1" dirty="0" err="1" smtClean="0">
                <a:latin typeface="HY헤드라인M" pitchFamily="18" charset="-127"/>
                <a:ea typeface="HY헤드라인M" pitchFamily="18" charset="-127"/>
              </a:rPr>
              <a:t>덕리</a:t>
            </a:r>
            <a:r>
              <a:rPr lang="ko-KR" altLang="en-US" sz="1400" b="1" dirty="0" smtClean="0">
                <a:latin typeface="HY헤드라인M" pitchFamily="18" charset="-127"/>
                <a:ea typeface="HY헤드라인M" pitchFamily="18" charset="-127"/>
              </a:rPr>
              <a:t> 특별노무자 수용소 수감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(1948.6.21-1950.10.14)</a:t>
            </a: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         6. 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흥남에서 살아나신 배경</a:t>
            </a:r>
            <a:endParaRPr lang="en-US" altLang="ko-KR" sz="14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●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민족적 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년 탕감복귀터전 </a:t>
            </a:r>
            <a:endParaRPr lang="en-US" altLang="ko-KR" sz="1200" b="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●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비둘기와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이삭번죄처럼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사탄분립노정</a:t>
            </a: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(6.25)</a:t>
            </a:r>
            <a:endParaRPr lang="ko-KR" altLang="en-US" sz="1200" b="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● 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정권과 </a:t>
            </a:r>
            <a:r>
              <a:rPr lang="ko-KR" altLang="en-US" sz="1200" b="0" kern="0" dirty="0" err="1" smtClean="0">
                <a:latin typeface="HY헤드라인M" pitchFamily="18" charset="-127"/>
                <a:ea typeface="HY헤드라인M" pitchFamily="18" charset="-127"/>
              </a:rPr>
              <a:t>세례요한격</a:t>
            </a:r>
            <a:r>
              <a:rPr lang="ko-KR" altLang="en-US" sz="1200" b="0" kern="0" dirty="0" smtClean="0">
                <a:latin typeface="HY헤드라인M" pitchFamily="18" charset="-127"/>
                <a:ea typeface="HY헤드라인M" pitchFamily="18" charset="-127"/>
              </a:rPr>
              <a:t> 책임자들의 불신 몸소 탕감</a:t>
            </a:r>
            <a:endParaRPr lang="en-US" altLang="ko-KR" sz="1200" b="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200" b="0" kern="0" dirty="0" smtClean="0">
                <a:latin typeface="HY헤드라인M" pitchFamily="18" charset="-127"/>
                <a:ea typeface="HY헤드라인M" pitchFamily="18" charset="-127"/>
              </a:rPr>
              <a:t>             ●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옥중 제자 전도 </a:t>
            </a:r>
          </a:p>
          <a:p>
            <a:pPr algn="l">
              <a:lnSpc>
                <a:spcPct val="150000"/>
              </a:lnSpc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  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영계역사로 제자전도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12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-24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명 결속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9775" indent="-571500"/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목차</a:t>
            </a:r>
            <a:endParaRPr lang="en-US" altLang="ko-KR" dirty="0" smtClean="0"/>
          </a:p>
          <a:p>
            <a:r>
              <a:rPr lang="ko-KR" altLang="ko-KR" dirty="0" smtClean="0">
                <a:latin typeface="HY헤드라인M"/>
                <a:ea typeface="HY헤드라인M"/>
              </a:rPr>
              <a:t>Ⅰ</a:t>
            </a:r>
            <a:r>
              <a:rPr lang="en-US" altLang="ko-KR" dirty="0" smtClean="0">
                <a:latin typeface="HY헤드라인M"/>
                <a:ea typeface="HY헤드라인M"/>
              </a:rPr>
              <a:t>.</a:t>
            </a:r>
            <a:r>
              <a:rPr lang="ko-KR" altLang="en-US" dirty="0" smtClean="0">
                <a:latin typeface="HY헤드라인M"/>
                <a:ea typeface="HY헤드라인M"/>
              </a:rPr>
              <a:t>서론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Ⅱ.</a:t>
            </a:r>
            <a:r>
              <a:rPr lang="ko-KR" altLang="en-US" dirty="0" smtClean="0">
                <a:latin typeface="HY헤드라인M"/>
                <a:ea typeface="HY헤드라인M"/>
              </a:rPr>
              <a:t>평양개척전도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Ⅲ.</a:t>
            </a:r>
            <a:r>
              <a:rPr lang="ko-KR" altLang="en-US" dirty="0" err="1" smtClean="0">
                <a:latin typeface="HY헤드라인M"/>
                <a:ea typeface="HY헤드라인M"/>
              </a:rPr>
              <a:t>흥남노무자수용소</a:t>
            </a:r>
            <a:r>
              <a:rPr lang="ko-KR" altLang="en-US" dirty="0" smtClean="0">
                <a:latin typeface="HY헤드라인M"/>
                <a:ea typeface="HY헤드라인M"/>
              </a:rPr>
              <a:t> 수난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Ⅳ.</a:t>
            </a:r>
            <a:r>
              <a:rPr lang="ko-KR" altLang="en-US" dirty="0" smtClean="0">
                <a:latin typeface="HY헤드라인M"/>
                <a:ea typeface="HY헤드라인M"/>
              </a:rPr>
              <a:t>흥남에서 부산까지 자유남하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Ⅴ.</a:t>
            </a:r>
            <a:r>
              <a:rPr lang="ko-KR" altLang="en-US" dirty="0" smtClean="0">
                <a:latin typeface="HY헤드라인M"/>
                <a:ea typeface="HY헤드라인M"/>
              </a:rPr>
              <a:t>부산 피난시절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Ⅵ.</a:t>
            </a:r>
            <a:r>
              <a:rPr lang="ko-KR" altLang="en-US" dirty="0" smtClean="0">
                <a:latin typeface="HY헤드라인M"/>
                <a:ea typeface="HY헤드라인M"/>
              </a:rPr>
              <a:t>협회창립직전의 섭리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r>
              <a:rPr lang="en-US" altLang="ko-KR" dirty="0" smtClean="0">
                <a:latin typeface="HY헤드라인M"/>
                <a:ea typeface="HY헤드라인M"/>
              </a:rPr>
              <a:t>Ⅶ.</a:t>
            </a:r>
            <a:r>
              <a:rPr lang="ko-KR" altLang="en-US" dirty="0" smtClean="0">
                <a:latin typeface="HY헤드라인M"/>
                <a:ea typeface="HY헤드라인M"/>
              </a:rPr>
              <a:t>교훈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흥남노무자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 수용소 수난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(1948.2.22-1950.10.14)</a:t>
            </a:r>
          </a:p>
          <a:p>
            <a:pPr algn="l"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D. 6.25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메시아 구출을 위한 성전이었다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80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50000"/>
              </a:lnSpc>
              <a:defRPr/>
            </a:pPr>
            <a:r>
              <a:rPr lang="en-US" altLang="ko-KR" sz="1200" kern="0" dirty="0" smtClean="0">
                <a:latin typeface="HY헤드라인M" pitchFamily="18" charset="-127"/>
                <a:ea typeface="HY헤드라인M" pitchFamily="18" charset="-127"/>
              </a:rPr>
              <a:t>         (</a:t>
            </a:r>
            <a:r>
              <a:rPr lang="ko-KR" altLang="en-US" sz="1200" kern="0" dirty="0" smtClean="0">
                <a:latin typeface="HY헤드라인M" pitchFamily="18" charset="-127"/>
                <a:ea typeface="HY헤드라인M" pitchFamily="18" charset="-127"/>
              </a:rPr>
              <a:t>유엔폭격 </a:t>
            </a: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50.10.14.02:00,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궁서체" pitchFamily="17" charset="-127"/>
                <a:ea typeface="궁서체" pitchFamily="17" charset="-127"/>
              </a:rPr>
              <a:t>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유엔성전추모연합회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(2004.12.13)</a:t>
            </a:r>
          </a:p>
          <a:p>
            <a:pPr algn="l">
              <a:lnSpc>
                <a:spcPct val="50000"/>
              </a:lnSpc>
              <a:defRPr/>
            </a:pP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미군전투기 조종사가 우연히 찍은 북한 상공에 현현한 예수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(“PARIS MATCH”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지 게재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>
              <a:lnSpc>
                <a:spcPct val="50000"/>
              </a:lnSpc>
              <a:defRPr/>
            </a:pPr>
            <a:endParaRPr lang="ko-KR" altLang="en-US" sz="1200" dirty="0" smtClean="0"/>
          </a:p>
          <a:p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IV.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흥남에서 부산까지 자유남하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(1950.10.14-1951.1.27)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A.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흥남에서 평양귀환과 평양체류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1.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수의와 미숫가루를 가지고 걸어서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 만에 도착</a:t>
            </a:r>
          </a:p>
          <a:p>
            <a:pPr marL="457200" indent="-457200" algn="l">
              <a:buFont typeface="Calibri" pitchFamily="34" charset="0"/>
              <a:buNone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2.40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 동안 평양에서 전도한 모든 식구 찾음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박정화를 대동하고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김원필과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함께 남하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IV.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흥남에서 부산까지 자유남하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(1950.10.14-1951.1.27)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평양에서 서울까지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(1950.12.4-12.27)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   </a:t>
            </a: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이북 노정의 결과</a:t>
            </a: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 남자와 세 여자</a:t>
            </a: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2. </a:t>
            </a:r>
            <a:r>
              <a:rPr lang="ko-KR" altLang="en-US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용매도 왕복 일화</a:t>
            </a: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70000"/>
              </a:lnSpc>
            </a:pP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a.  4Km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의 거리인 용매도까지 박정화를 업고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70000"/>
              </a:lnSpc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왕복걷기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한번빠지면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나오기 어려운 조건</a:t>
            </a:r>
          </a:p>
          <a:p>
            <a:pPr marL="457200" indent="-457200">
              <a:lnSpc>
                <a:spcPct val="170000"/>
              </a:lnSpc>
              <a:buFontTx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군인 가족이 아니라서 뱃길로 남하 포기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70000"/>
              </a:lnSpc>
              <a:buFontTx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평양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(12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~27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몽시로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환대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IV.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흥남에서 부산까지 자유남하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(1950.10.14-1951.1.27)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서울에서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주간 체류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(1950.12.27-1951.1.3)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 1.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흑석동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곽노필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집에서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주간 머무심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6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국민방위군 병역소집을 위한 신검에서 병종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(1950.12.31)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60000"/>
              </a:lnSpc>
              <a:buFont typeface="Calibri" pitchFamily="34" charset="0"/>
              <a:buNone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3. ‘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유홍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柳鴻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치안대장에게서 피난민 증명서를 발급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6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곽노필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집에서 편지 발견</a:t>
            </a:r>
          </a:p>
          <a:p>
            <a:pPr marL="457200" indent="-457200" algn="l">
              <a:lnSpc>
                <a:spcPct val="16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부산의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곽노필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집을 목적지로 피난길에 오르심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IV.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흥남에서 부산까지 자유남하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(1950.10.14-1951.1.27)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D.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서울에서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부산으로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(1951.1.4-1.27)</a:t>
            </a: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en-US" altLang="ko-KR" baseline="0" dirty="0" smtClean="0"/>
              <a:t>          1.</a:t>
            </a:r>
            <a:r>
              <a:rPr lang="en-US" altLang="ko-KR" dirty="0" smtClean="0"/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병종확인서와 피난민 증명서 지참하고 떠남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경부선이 아니라 중앙선을 따라서 감</a:t>
            </a: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경주에서 박정화와 헤어짐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부산까지는 화차로 이동하여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초량역에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도착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 V. 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부산 피난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시절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(1951.1.27-1953.9.7)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A. 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애환이 서린 미 정착 피난민 생활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(1951.1.27-8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HY헤드라인M" pitchFamily="18" charset="-127"/>
                <a:ea typeface="HY헤드라인M" pitchFamily="18" charset="-127"/>
              </a:rPr>
              <a:t>            1.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부산 도착시의 형체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곽노필</a:t>
            </a:r>
            <a:r>
              <a:rPr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신혼 집에서 </a:t>
            </a:r>
            <a:r>
              <a:rPr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 기거</a:t>
            </a:r>
            <a:endParaRPr lang="en-US" altLang="ko-KR" sz="1200" b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엄덕문씨와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만남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배고픈 피난민 시절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원리원본 집필시작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(1951.5.11)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부산노무자 수용소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</a:t>
            </a:r>
          </a:p>
          <a:p>
            <a:pPr algn="l"/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눅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9:58,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여우도 굴이 있고 공중의 새도 집이 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있으되 인자는 머리 둘 곳이 없도다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457200" indent="-457200" algn="l">
              <a:lnSpc>
                <a:spcPct val="150000"/>
              </a:lnSpc>
              <a:buFont typeface="+mj-lt"/>
              <a:buNone/>
              <a:defRPr/>
            </a:pP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V.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부산 피난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시절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(1951.1.27-1953.9.7)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범냇골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토담집에서 재출발 준비</a:t>
            </a:r>
            <a:endParaRPr lang="en-US" altLang="ko-KR" sz="1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  1.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토담집 건축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b="0" dirty="0" smtClean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부산시 동구 범일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동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1513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번지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(1951.8)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초상화 부업과 이북식구를 찾은 후 집으로 연락</a:t>
            </a: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하나님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인간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만물을 그리워함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원리원본 집필과 탈고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(1951.5.11-1952.5.10)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None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강현실 전도사</a:t>
            </a:r>
            <a:r>
              <a:rPr lang="en-US" altLang="ko-KR" sz="1200" b="0" dirty="0" smtClean="0">
                <a:latin typeface="HY그래픽M" pitchFamily="18" charset="-127"/>
                <a:ea typeface="HY그래픽M" pitchFamily="18" charset="-127"/>
              </a:rPr>
              <a:t>(52.5.10)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와 이요한 목사</a:t>
            </a:r>
            <a:r>
              <a:rPr lang="en-US" altLang="ko-KR" sz="1200" b="0" dirty="0" smtClean="0">
                <a:latin typeface="HY그래픽M" pitchFamily="18" charset="-127"/>
                <a:ea typeface="HY그래픽M" pitchFamily="18" charset="-127"/>
              </a:rPr>
              <a:t>(52.12.1)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입교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섭리재출발을 </a:t>
            </a:r>
            <a:r>
              <a:rPr lang="ko-KR" altLang="en-US" dirty="0" err="1" smtClean="0"/>
              <a:t>위한노정</a:t>
            </a:r>
            <a:r>
              <a:rPr lang="en-US" altLang="ko-KR" dirty="0" smtClean="0"/>
              <a:t>(1946.6.6-1960.</a:t>
            </a:r>
            <a:r>
              <a:rPr lang="ko-KR" altLang="en-US" dirty="0" smtClean="0"/>
              <a:t>음</a:t>
            </a:r>
            <a:r>
              <a:rPr lang="en-US" altLang="ko-KR" dirty="0" smtClean="0"/>
              <a:t>3.16)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V.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부산 피난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시절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(1951.1.27-1953.9.7)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C.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수정동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수난과 전도 확산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(1953.1-9.17)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1.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이봉운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장로의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가족 입교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(1953.4.14)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Tx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대구 개척과 최초의 선교사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파송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강현실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(1953.7.20);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이요한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(1953.8.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중순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457200" indent="-457200" algn="l">
              <a:lnSpc>
                <a:spcPct val="20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3.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한국전쟁 휴전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1953.7.23</a:t>
            </a:r>
          </a:p>
          <a:p>
            <a:pPr marL="457200" indent="-457200" algn="l">
              <a:lnSpc>
                <a:spcPct val="20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4.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부산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범냇골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성지소개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/>
              <a:t>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600" spc="100" dirty="0" smtClean="0">
                <a:ln w="18000">
                  <a:noFill/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VI. </a:t>
            </a:r>
            <a:r>
              <a:rPr kumimoji="0" lang="ko-KR" altLang="en-US" sz="1600" spc="100" dirty="0" smtClean="0">
                <a:ln w="18000">
                  <a:noFill/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협회창립 직전의 섭리</a:t>
            </a:r>
            <a:r>
              <a:rPr kumimoji="0" lang="en-US" altLang="ko-KR" sz="1200" b="0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(1953.9.17-1954.5.1)</a:t>
            </a:r>
            <a:endParaRPr kumimoji="0" lang="ko-KR" altLang="en-US" sz="1200" b="0" kern="1200" spc="100" dirty="0" smtClean="0">
              <a:ln w="18000">
                <a:noFill/>
                <a:prstDash val="solid"/>
              </a:ln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r>
              <a:rPr lang="en-US" altLang="ko-KR" dirty="0" smtClean="0"/>
              <a:t>     A.</a:t>
            </a:r>
            <a:r>
              <a:rPr lang="ko-KR" altLang="en-US" dirty="0" smtClean="0"/>
              <a:t>부산</a:t>
            </a:r>
            <a:r>
              <a:rPr lang="en-US" altLang="ko-KR" dirty="0" smtClean="0"/>
              <a:t>,</a:t>
            </a:r>
            <a:r>
              <a:rPr lang="ko-KR" altLang="en-US" dirty="0" smtClean="0"/>
              <a:t>대구</a:t>
            </a:r>
            <a:r>
              <a:rPr lang="en-US" altLang="ko-KR" dirty="0" smtClean="0"/>
              <a:t>,</a:t>
            </a:r>
            <a:r>
              <a:rPr lang="ko-KR" altLang="en-US" dirty="0" smtClean="0"/>
              <a:t>서울 </a:t>
            </a:r>
            <a:r>
              <a:rPr lang="ko-KR" altLang="en-US" dirty="0" err="1" smtClean="0"/>
              <a:t>중심한</a:t>
            </a:r>
            <a:r>
              <a:rPr lang="ko-KR" altLang="en-US" dirty="0" smtClean="0"/>
              <a:t> 기반</a:t>
            </a:r>
            <a:endParaRPr lang="en-US" altLang="ko-KR" dirty="0" smtClean="0"/>
          </a:p>
          <a:p>
            <a:r>
              <a:rPr lang="en-US" altLang="ko-KR" dirty="0" smtClean="0"/>
              <a:t>     B.</a:t>
            </a:r>
            <a:r>
              <a:rPr lang="ko-KR" altLang="en-US" dirty="0" smtClean="0"/>
              <a:t>핍박이 심한 대구</a:t>
            </a:r>
            <a:r>
              <a:rPr lang="en-US" altLang="ko-KR" dirty="0" smtClean="0"/>
              <a:t>/</a:t>
            </a:r>
            <a:r>
              <a:rPr lang="ko-KR" altLang="en-US" dirty="0" smtClean="0"/>
              <a:t>영적인 현상</a:t>
            </a:r>
            <a:endParaRPr lang="en-US" altLang="ko-KR" dirty="0" smtClean="0"/>
          </a:p>
          <a:p>
            <a:r>
              <a:rPr lang="en-US" altLang="ko-KR" dirty="0" smtClean="0"/>
              <a:t>     C.</a:t>
            </a:r>
            <a:r>
              <a:rPr lang="ko-KR" altLang="en-US" dirty="0" smtClean="0"/>
              <a:t>부산에서 유효원 전도</a:t>
            </a:r>
            <a:endParaRPr lang="en-US" altLang="ko-KR" dirty="0" smtClean="0"/>
          </a:p>
          <a:p>
            <a:r>
              <a:rPr lang="en-US" altLang="ko-KR" dirty="0" smtClean="0"/>
              <a:t>     D.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제자들과 </a:t>
            </a:r>
            <a:r>
              <a:rPr lang="ko-KR" altLang="en-US" baseline="0" dirty="0" err="1" smtClean="0"/>
              <a:t>용문산의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나운몽</a:t>
            </a:r>
            <a:r>
              <a:rPr lang="ko-KR" altLang="en-US" baseline="0" dirty="0" smtClean="0"/>
              <a:t> 장로방문과 거절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spc="100" dirty="0" smtClean="0">
                <a:ln w="18000">
                  <a:noFill/>
                  <a:prstDash val="solid"/>
                </a:ln>
                <a:latin typeface="HY헤드라인M" pitchFamily="18" charset="-127"/>
                <a:ea typeface="HY헤드라인M" pitchFamily="18" charset="-127"/>
              </a:rPr>
              <a:t>XII.</a:t>
            </a:r>
            <a:r>
              <a:rPr lang="ko-KR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교 훈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1. 2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차대전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승리터전에도 미국과 민족적 책임자들의 책임 못함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2.  40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년 탕감복귀 성별 조건은 다시 사탄의 침범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이삭번죄처럼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년의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분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립을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위한 민족전쟁을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치루어야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했음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준비된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세례요한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격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사명자들의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책임절감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증거하고 같이 따르지 못함의 반복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4.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메시아의 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차 사명은 생존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5.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메시아로서 정성과 고난을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넘어서야하는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6000</a:t>
            </a:r>
            <a:r>
              <a:rPr lang="ko-KR" altLang="en-US" sz="1200" smtClean="0">
                <a:latin typeface="HY헤드라인M" pitchFamily="18" charset="-127"/>
                <a:ea typeface="HY헤드라인M" pitchFamily="18" charset="-127"/>
              </a:rPr>
              <a:t>년 의 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헤드라인M"/>
                <a:ea typeface="HY헤드라인M"/>
              </a:rPr>
              <a:t>Ⅰ.</a:t>
            </a:r>
            <a:r>
              <a:rPr lang="ko-KR" altLang="en-US" dirty="0" smtClean="0">
                <a:latin typeface="HY헤드라인M"/>
                <a:ea typeface="HY헤드라인M"/>
              </a:rPr>
              <a:t>서론</a:t>
            </a:r>
            <a:endParaRPr lang="en-US" altLang="ko-KR" dirty="0" smtClean="0">
              <a:latin typeface="HY헤드라인M"/>
              <a:ea typeface="HY헤드라인M"/>
            </a:endParaRPr>
          </a:p>
          <a:p>
            <a:endParaRPr lang="en-US" altLang="ko-KR" dirty="0" smtClean="0">
              <a:latin typeface="HY헤드라인M"/>
              <a:ea typeface="HY헤드라인M"/>
            </a:endParaRPr>
          </a:p>
          <a:p>
            <a:pPr marL="631825" algn="l">
              <a:lnSpc>
                <a:spcPct val="200000"/>
              </a:lnSpc>
              <a:buFontTx/>
              <a:buAutoNum type="alphaUcPeriod"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차 세계대전 후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년 노정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631825" algn="l">
              <a:lnSpc>
                <a:spcPct val="200000"/>
              </a:lnSpc>
              <a:buFontTx/>
              <a:buAutoNum type="alphaUcPeriod"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년 광야노정의 시작</a:t>
            </a:r>
          </a:p>
          <a:p>
            <a:pPr marL="631825" algn="l">
              <a:lnSpc>
                <a:spcPct val="200000"/>
              </a:lnSpc>
              <a:buFontTx/>
              <a:buAutoNum type="alphaUcPeriod"/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40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년 동안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7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개국 하나 되도록 하루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번 기도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1089025" indent="-457200" algn="l">
              <a:lnSpc>
                <a:spcPct val="20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D.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영화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빠삐용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을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번 보신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참아버님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1089025" indent="-457200" algn="l">
              <a:lnSpc>
                <a:spcPct val="20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E.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섭리 재출발 노정은 가정이 목표 </a:t>
            </a:r>
          </a:p>
          <a:p>
            <a:endParaRPr lang="en-US" altLang="ko-KR" dirty="0" smtClean="0">
              <a:latin typeface="HY헤드라인M"/>
              <a:ea typeface="HY헤드라인M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800" b="1" dirty="0" smtClean="0">
                <a:solidFill>
                  <a:srgbClr val="660033"/>
                </a:solidFill>
                <a:latin typeface="HY목각파임B" pitchFamily="18" charset="-127"/>
                <a:ea typeface="HY목각파임B" pitchFamily="18" charset="-127"/>
              </a:rPr>
              <a:t>삼팔선을 넘어라</a:t>
            </a:r>
            <a:r>
              <a:rPr lang="en-US" altLang="ko-KR" sz="1200" b="1" dirty="0" smtClean="0">
                <a:solidFill>
                  <a:srgbClr val="660033"/>
                </a:solidFill>
                <a:latin typeface="HY목각파임B" pitchFamily="18" charset="-127"/>
                <a:ea typeface="HY목각파임B" pitchFamily="18" charset="-127"/>
              </a:rPr>
              <a:t>‘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(1946.5.27-6.6) </a:t>
            </a:r>
          </a:p>
          <a:p>
            <a:pPr algn="ctr">
              <a:lnSpc>
                <a:spcPct val="80000"/>
              </a:lnSpc>
              <a:defRPr/>
            </a:pP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ko-KR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lang="ko-KR" altLang="en-US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하늘의 명령과 </a:t>
            </a: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뜻만 따라 </a:t>
            </a: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ko-KR" altLang="en-US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무지개 길 </a:t>
            </a: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ko-KR" sz="1200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ko-KR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120</a:t>
            </a:r>
            <a:r>
              <a:rPr lang="ko-KR" altLang="en-US" sz="120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리 인도 </a:t>
            </a:r>
          </a:p>
          <a:p>
            <a:endParaRPr lang="ko-KR" altLang="en-US" dirty="0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DA6A1-C557-4E24-BD91-8C4240C1F42C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ko-KR" altLang="en-US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예수님                                           </a:t>
            </a:r>
            <a:r>
              <a:rPr lang="ko-KR" altLang="en-US" dirty="0" err="1" smtClean="0"/>
              <a:t>참부모님</a:t>
            </a:r>
            <a:endParaRPr lang="en-US" altLang="ko-KR" dirty="0" smtClean="0"/>
          </a:p>
          <a:p>
            <a:r>
              <a:rPr lang="ko-KR" altLang="en-US" dirty="0" err="1" smtClean="0"/>
              <a:t>세례요한증거후</a:t>
            </a:r>
            <a:r>
              <a:rPr lang="ko-KR" altLang="en-US" dirty="0" smtClean="0"/>
              <a:t> 배반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제자 </a:t>
            </a:r>
            <a:r>
              <a:rPr lang="ko-KR" altLang="en-US" dirty="0" err="1" smtClean="0"/>
              <a:t>못세움</a:t>
            </a:r>
            <a:r>
              <a:rPr lang="ko-KR" altLang="en-US" dirty="0" smtClean="0"/>
              <a:t>     </a:t>
            </a:r>
            <a:r>
              <a:rPr lang="ko-KR" altLang="en-US" dirty="0" err="1" smtClean="0"/>
              <a:t>김백문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증거후</a:t>
            </a:r>
            <a:r>
              <a:rPr lang="ko-KR" altLang="en-US" dirty="0" smtClean="0"/>
              <a:t> 배반</a:t>
            </a:r>
            <a:r>
              <a:rPr lang="en-US" altLang="ko-KR" dirty="0" smtClean="0"/>
              <a:t>(12</a:t>
            </a:r>
            <a:r>
              <a:rPr lang="ko-KR" altLang="en-US" dirty="0" smtClean="0"/>
              <a:t>제자 </a:t>
            </a:r>
            <a:r>
              <a:rPr lang="ko-KR" altLang="en-US" dirty="0" err="1" smtClean="0"/>
              <a:t>못세움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제자들 찾으러 예루살렘을 떠남            북한으로 떠남</a:t>
            </a:r>
            <a:endParaRPr lang="en-US" altLang="ko-KR" dirty="0" smtClean="0"/>
          </a:p>
          <a:p>
            <a:r>
              <a:rPr lang="ko-KR" altLang="en-US" dirty="0" smtClean="0"/>
              <a:t>어부 </a:t>
            </a:r>
            <a:r>
              <a:rPr lang="ko-KR" altLang="en-US" dirty="0" err="1" smtClean="0"/>
              <a:t>창녀세리등</a:t>
            </a:r>
            <a:r>
              <a:rPr lang="ko-KR" altLang="en-US" dirty="0" smtClean="0"/>
              <a:t> 베드로 등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제자        김인주 </a:t>
            </a:r>
            <a:r>
              <a:rPr lang="ko-KR" altLang="en-US" dirty="0" err="1" smtClean="0"/>
              <a:t>김원필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정달옥</a:t>
            </a:r>
            <a:r>
              <a:rPr lang="ko-KR" altLang="en-US" dirty="0" smtClean="0"/>
              <a:t> 차상순 등</a:t>
            </a:r>
            <a:endParaRPr lang="en-US" altLang="ko-KR" dirty="0" smtClean="0"/>
          </a:p>
          <a:p>
            <a:r>
              <a:rPr lang="ko-KR" altLang="en-US" dirty="0" err="1" smtClean="0"/>
              <a:t>가롯유다의</a:t>
            </a:r>
            <a:r>
              <a:rPr lang="ko-KR" altLang="en-US" dirty="0" smtClean="0"/>
              <a:t> 배반                                 기독교인들의 투서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빌라도 법정                                       </a:t>
            </a:r>
            <a:r>
              <a:rPr lang="ko-KR" altLang="en-US" dirty="0" err="1" smtClean="0"/>
              <a:t>대동보안소</a:t>
            </a:r>
            <a:r>
              <a:rPr lang="ko-KR" altLang="en-US" dirty="0" smtClean="0"/>
              <a:t> 빌라도 법정과 같음</a:t>
            </a:r>
            <a:endParaRPr lang="en-US" altLang="ko-KR" dirty="0" smtClean="0"/>
          </a:p>
          <a:p>
            <a:r>
              <a:rPr lang="ko-KR" altLang="en-US" dirty="0" smtClean="0"/>
              <a:t>빌라도 손을 씻으며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무죄밝힘</a:t>
            </a:r>
            <a:r>
              <a:rPr lang="ko-KR" altLang="en-US" dirty="0" smtClean="0"/>
              <a:t>                </a:t>
            </a:r>
            <a:r>
              <a:rPr lang="en-US" altLang="ko-KR" dirty="0" smtClean="0"/>
              <a:t>90</a:t>
            </a:r>
            <a:r>
              <a:rPr lang="ko-KR" altLang="en-US" dirty="0" smtClean="0"/>
              <a:t>일만에 무죄로 풀려남</a:t>
            </a:r>
            <a:endParaRPr lang="en-US" altLang="ko-KR" dirty="0" smtClean="0"/>
          </a:p>
          <a:p>
            <a:r>
              <a:rPr lang="ko-KR" altLang="en-US" dirty="0" smtClean="0"/>
              <a:t>유대민족 예수님의 십자가 처형             </a:t>
            </a:r>
            <a:r>
              <a:rPr lang="ko-KR" altLang="en-US" dirty="0" err="1" smtClean="0"/>
              <a:t>재투서로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흥남감옥서</a:t>
            </a:r>
            <a:r>
              <a:rPr lang="ko-KR" altLang="en-US" dirty="0" smtClean="0"/>
              <a:t> 십자가노정</a:t>
            </a:r>
            <a:endParaRPr lang="en-US" altLang="ko-KR" dirty="0" smtClean="0"/>
          </a:p>
          <a:p>
            <a:r>
              <a:rPr lang="en-US" altLang="ko-KR" dirty="0" smtClean="0"/>
              <a:t>40</a:t>
            </a:r>
            <a:r>
              <a:rPr lang="ko-KR" altLang="en-US" dirty="0" smtClean="0"/>
              <a:t>일만에 영적으로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제자 찾음            감옥에서 실체로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제자 찾음 </a:t>
            </a:r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274CA-BF67-408E-8712-3B430EF0F40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ko-KR" altLang="en-US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여성신령교단 중심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남성교단 </a:t>
            </a:r>
            <a:r>
              <a:rPr lang="ko-KR" altLang="en-US" dirty="0" err="1" smtClean="0"/>
              <a:t>재건회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변절교단 신사참배</a:t>
            </a:r>
            <a:endParaRPr lang="en-US" altLang="ko-KR" dirty="0" smtClean="0"/>
          </a:p>
          <a:p>
            <a:r>
              <a:rPr lang="ko-KR" altLang="en-US" dirty="0" smtClean="0"/>
              <a:t>서쪽 여성중심</a:t>
            </a:r>
            <a:r>
              <a:rPr lang="en-US" altLang="ko-KR" dirty="0" smtClean="0"/>
              <a:t>-</a:t>
            </a:r>
            <a:r>
              <a:rPr lang="ko-KR" altLang="en-US" dirty="0" smtClean="0"/>
              <a:t>동쪽 남성중심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헤드라인M"/>
                <a:ea typeface="HY헤드라인M"/>
              </a:rPr>
              <a:t>Ⅱ.</a:t>
            </a:r>
            <a:r>
              <a:rPr lang="ko-KR" altLang="en-US" dirty="0" smtClean="0">
                <a:latin typeface="HY헤드라인M"/>
                <a:ea typeface="HY헤드라인M"/>
              </a:rPr>
              <a:t>평양개척전도 </a:t>
            </a:r>
            <a:r>
              <a:rPr lang="en-US" altLang="ko-KR" dirty="0" smtClean="0">
                <a:latin typeface="HY헤드라인M"/>
                <a:ea typeface="HY헤드라인M"/>
              </a:rPr>
              <a:t>(1946.6.6-1948.2.22)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HY헤드라인M"/>
                <a:ea typeface="HY헤드라인M"/>
              </a:rPr>
              <a:t>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A. 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동양의 예루살렘인 평양도착과 개척전도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(1946.6.6-)</a:t>
            </a:r>
          </a:p>
          <a:p>
            <a:pPr marL="457200" indent="-457200" algn="l">
              <a:lnSpc>
                <a:spcPct val="250000"/>
              </a:lnSpc>
            </a:pP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평양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경창리에서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나최섭의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집과 이모 집에서 집회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50000"/>
              </a:lnSpc>
            </a:pPr>
            <a:r>
              <a:rPr lang="en-US" altLang="ko-KR" sz="1200" b="0" u="none" dirty="0" smtClean="0">
                <a:latin typeface="HY헤드라인M" pitchFamily="18" charset="-127"/>
                <a:ea typeface="HY헤드라인M" pitchFamily="18" charset="-127"/>
              </a:rPr>
              <a:t>          2.</a:t>
            </a:r>
            <a:r>
              <a:rPr lang="ko-KR" altLang="en-US" sz="1200" b="0" u="none" dirty="0" smtClean="0">
                <a:latin typeface="HY헤드라인M" pitchFamily="18" charset="-127"/>
                <a:ea typeface="HY헤드라인M" pitchFamily="18" charset="-127"/>
              </a:rPr>
              <a:t>영적인 인도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찾아온 식구들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정득은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김종화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정명선 등 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50000"/>
              </a:lnSpc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3.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장대현 교인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500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명 중에서 독실한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명 출석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평양 개척전도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(1946.6.6-1948.2.22)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A.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평양 대동보안서 수난과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복중교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(1946.8.11-11.21)</a:t>
            </a:r>
          </a:p>
          <a:p>
            <a:pPr marL="638175" indent="-457200" algn="l">
              <a:lnSpc>
                <a:spcPct val="150000"/>
              </a:lnSpc>
              <a:defRPr/>
            </a:pPr>
            <a:r>
              <a:rPr lang="en-US" altLang="ko-KR" dirty="0" smtClean="0"/>
              <a:t>     1.</a:t>
            </a:r>
            <a:r>
              <a:rPr lang="ko-KR" altLang="en-US" dirty="0" smtClean="0"/>
              <a:t>김성도의 성주교단</a:t>
            </a:r>
            <a:r>
              <a:rPr lang="en-US" altLang="ko-KR" dirty="0" smtClean="0"/>
              <a:t>   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638175" indent="-457200" algn="l">
              <a:lnSpc>
                <a:spcPct val="150000"/>
              </a:lnSpc>
              <a:defRPr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a.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타락은 음란으로 되었다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b.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예수님은 억울하게 돌아 가셨다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en-US" altLang="ko-KR" sz="1200" b="0" baseline="0" dirty="0" smtClean="0">
                <a:latin typeface="HY헤드라인M" pitchFamily="18" charset="-127"/>
                <a:ea typeface="HY헤드라인M" pitchFamily="18" charset="-127"/>
              </a:rPr>
              <a:t>            c.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예수님은 육신 쓰고 재림하신다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457200" indent="-457200" algn="l">
              <a:lnSpc>
                <a:spcPct val="200000"/>
              </a:lnSpc>
              <a:buFont typeface="+mj-lt"/>
              <a:buNone/>
              <a:defRPr/>
            </a:pP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d.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음란집단으로 소문난 곳을 찾아가라고 후손에게 유언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92" name="Line 500"/>
          <p:cNvSpPr>
            <a:spLocks noChangeShapeType="1"/>
          </p:cNvSpPr>
          <p:nvPr userDrawn="1"/>
        </p:nvSpPr>
        <p:spPr bwMode="auto">
          <a:xfrm>
            <a:off x="1259632" y="1192560"/>
            <a:ext cx="7002834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093" name="Line 501"/>
          <p:cNvSpPr>
            <a:spLocks noChangeShapeType="1"/>
          </p:cNvSpPr>
          <p:nvPr userDrawn="1"/>
        </p:nvSpPr>
        <p:spPr bwMode="auto">
          <a:xfrm flipV="1">
            <a:off x="1259632" y="1192560"/>
            <a:ext cx="6930827" cy="0"/>
          </a:xfrm>
          <a:prstGeom prst="line">
            <a:avLst/>
          </a:prstGeom>
          <a:noFill/>
          <a:ln w="38100" cap="rnd">
            <a:solidFill>
              <a:srgbClr val="0CCA7D"/>
            </a:solidFill>
            <a:prstDash val="sysDot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1094" name="Group 502"/>
          <p:cNvGrpSpPr>
            <a:grpSpLocks/>
          </p:cNvGrpSpPr>
          <p:nvPr userDrawn="1"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111095" name="Group 50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1096" name="Rectangle 50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7" name="Rectangle 50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8" name="Rectangle 50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9" name="Rectangle 50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0" name="Rectangle 50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1" name="Rectangle 50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2" name="Rectangle 5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3" name="Rectangle 5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4" name="Rectangle 5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5" name="Rectangle 5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6" name="Rectangle 5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7" name="Rectangle 5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8" name="Rectangle 5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9" name="Rectangle 5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0" name="Rectangle 5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1" name="Rectangle 5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2" name="Rectangle 5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3" name="Rectangle 5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4" name="Rectangle 5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5" name="Rectangle 5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6" name="Rectangle 5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7" name="Rectangle 5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8" name="Rectangle 5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9" name="Rectangle 5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0" name="Rectangle 5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1" name="Rectangle 5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2" name="Rectangle 5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3" name="Rectangle 5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4" name="Rectangle 5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5" name="Rectangle 5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6" name="Rectangle 5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7" name="Rectangle 5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8" name="Rectangle 5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9" name="Rectangle 5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0" name="Rectangle 5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1" name="Rectangle 5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2" name="Rectangle 5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3" name="Rectangle 5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4" name="Rectangle 5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5" name="Rectangle 5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136" name="Group 5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1137" name="Rectangle 5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8" name="Rectangle 5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9" name="Rectangle 5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0" name="Rectangle 5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1" name="Rectangle 5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2" name="Rectangle 5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3" name="Rectangle 5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4" name="Rectangle 5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5" name="Rectangle 5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6" name="Rectangle 5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7" name="Rectangle 5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8" name="Rectangle 5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9" name="Rectangle 5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0" name="Rectangle 5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1" name="Rectangle 5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2" name="Rectangle 5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3" name="Rectangle 5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4" name="Rectangle 5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5" name="Rectangle 5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6" name="Rectangle 5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7" name="Rectangle 5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8" name="Rectangle 5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9" name="Rectangle 5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0" name="Rectangle 5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1" name="Rectangle 5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2" name="Rectangle 5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3" name="Rectangle 5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4" name="Rectangle 5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5" name="Rectangle 5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6" name="Rectangle 5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7" name="Rectangle 5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8" name="Rectangle 5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9" name="Rectangle 5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0" name="Rectangle 5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1" name="Rectangle 5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2" name="Rectangle 5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3" name="Rectangle 5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4" name="Rectangle 5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5" name="Rectangle 5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6" name="Rectangle 5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177" name="Group 5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1178" name="Rectangle 5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9" name="Rectangle 5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0" name="Rectangle 5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1" name="Rectangle 5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2" name="Rectangle 5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3" name="Rectangle 5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4" name="Rectangle 5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5" name="Rectangle 5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6" name="Rectangle 5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7" name="Rectangle 5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8" name="Rectangle 5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9" name="Rectangle 5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0" name="Rectangle 5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1" name="Rectangle 5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2" name="Rectangle 6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3" name="Rectangle 6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4" name="Rectangle 6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5" name="Rectangle 6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6" name="Rectangle 6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7" name="Rectangle 6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8" name="Rectangle 6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9" name="Rectangle 6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0" name="Rectangle 6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1" name="Rectangle 6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2" name="Rectangle 6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3" name="Rectangle 6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4" name="Rectangle 6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5" name="Rectangle 6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6" name="Rectangle 6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7" name="Rectangle 6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8" name="Rectangle 6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9" name="Rectangle 6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0" name="Rectangle 6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1" name="Rectangle 6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2" name="Rectangle 6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3" name="Rectangle 6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4" name="Rectangle 6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5" name="Rectangle 6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6" name="Rectangle 6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7" name="Rectangle 6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218" name="Group 6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1219" name="Rectangle 6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0" name="Rectangle 6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1" name="Rectangle 6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2" name="Rectangle 6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3" name="Rectangle 6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4" name="Rectangle 6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5" name="Rectangle 6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6" name="Rectangle 6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7" name="Rectangle 6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8" name="Rectangle 6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9" name="Rectangle 6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0" name="Rectangle 6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1" name="Rectangle 6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2" name="Rectangle 6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3" name="Rectangle 6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4" name="Rectangle 6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5" name="Rectangle 6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6" name="Rectangle 6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7" name="Rectangle 6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8" name="Rectangle 6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9" name="Rectangle 6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0" name="Rectangle 6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1" name="Rectangle 6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2" name="Rectangle 6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3" name="Rectangle 6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4" name="Rectangle 6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5" name="Rectangle 6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6" name="Rectangle 6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7" name="Rectangle 6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8" name="Rectangle 6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9" name="Rectangle 6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0" name="Rectangle 6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1" name="Rectangle 6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2" name="Rectangle 6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3" name="Rectangle 6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4" name="Rectangle 6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5" name="Rectangle 6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6" name="Rectangle 6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7" name="Rectangle 6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8" name="Rectangle 6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259" name="Group 6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1260" name="Rectangle 6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1" name="Rectangle 6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2" name="Rectangle 6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3" name="Rectangle 6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4" name="Rectangle 6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5" name="Rectangle 6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6" name="Rectangle 6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7" name="Rectangle 6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8" name="Rectangle 6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9" name="Rectangle 6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0" name="Rectangle 6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1" name="Rectangle 6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2" name="Rectangle 6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3" name="Rectangle 6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4" name="Rectangle 6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5" name="Rectangle 6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6" name="Rectangle 6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7" name="Rectangle 6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8" name="Rectangle 6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9" name="Rectangle 6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0" name="Rectangle 6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1" name="Rectangle 6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2" name="Rectangle 6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3" name="Rectangle 6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4" name="Rectangle 6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5" name="Rectangle 6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6" name="Rectangle 6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7" name="Rectangle 6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8" name="Rectangle 6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9" name="Rectangle 6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0" name="Rectangle 6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1" name="Rectangle 6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2" name="Rectangle 7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3" name="Rectangle 7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4" name="Rectangle 7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5" name="Rectangle 7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6" name="Rectangle 7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7" name="Rectangle 7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8" name="Rectangle 7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9" name="Rectangle 7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300" name="Group 7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1301" name="Rectangle 7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2" name="Rectangle 7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3" name="Rectangle 7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4" name="Rectangle 7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5" name="Rectangle 7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6" name="Rectangle 7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7" name="Rectangle 7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8" name="Rectangle 7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9" name="Rectangle 7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0" name="Rectangle 7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1" name="Rectangle 7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2" name="Rectangle 7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3" name="Rectangle 7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4" name="Rectangle 7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5" name="Rectangle 7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6" name="Rectangle 7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7" name="Rectangle 7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8" name="Rectangle 7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9" name="Rectangle 7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0" name="Rectangle 7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1" name="Rectangle 7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2" name="Rectangle 7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3" name="Rectangle 7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4" name="Rectangle 7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5" name="Rectangle 7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11326" name="Group 734"/>
          <p:cNvGrpSpPr>
            <a:grpSpLocks/>
          </p:cNvGrpSpPr>
          <p:nvPr userDrawn="1"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111327" name="Group 7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1328" name="Rectangle 7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9" name="Rectangle 7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0" name="Rectangle 7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1" name="Rectangle 7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2" name="Rectangle 7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3" name="Rectangle 7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4" name="Rectangle 7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5" name="Rectangle 7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6" name="Rectangle 7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7" name="Rectangle 7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8" name="Rectangle 7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9" name="Rectangle 7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0" name="Rectangle 7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1" name="Rectangle 7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2" name="Rectangle 7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3" name="Rectangle 7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4" name="Rectangle 7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5" name="Rectangle 7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6" name="Rectangle 7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7" name="Rectangle 7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8" name="Rectangle 7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9" name="Rectangle 7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0" name="Rectangle 7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1" name="Rectangle 7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2" name="Rectangle 7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3" name="Rectangle 7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4" name="Rectangle 7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5" name="Rectangle 7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6" name="Rectangle 7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7" name="Rectangle 7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8" name="Rectangle 7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9" name="Rectangle 7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0" name="Rectangle 7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1" name="Rectangle 7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2" name="Rectangle 7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3" name="Rectangle 7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4" name="Rectangle 7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5" name="Rectangle 7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6" name="Rectangle 7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7" name="Rectangle 7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368" name="Group 7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1369" name="Rectangle 7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0" name="Rectangle 7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1" name="Rectangle 7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2" name="Rectangle 7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3" name="Rectangle 7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4" name="Rectangle 7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5" name="Rectangle 7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6" name="Rectangle 7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7" name="Rectangle 7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8" name="Rectangle 7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9" name="Rectangle 7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0" name="Rectangle 7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1" name="Rectangle 7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2" name="Rectangle 7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3" name="Rectangle 7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4" name="Rectangle 7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5" name="Rectangle 7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6" name="Rectangle 7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7" name="Rectangle 7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8" name="Rectangle 7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9" name="Rectangle 7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0" name="Rectangle 7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1" name="Rectangle 7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2" name="Rectangle 8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3" name="Rectangle 8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4" name="Rectangle 8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5" name="Rectangle 8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6" name="Rectangle 8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7" name="Rectangle 8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8" name="Rectangle 8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9" name="Rectangle 8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0" name="Rectangle 8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1" name="Rectangle 8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2" name="Rectangle 8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3" name="Rectangle 8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4" name="Rectangle 8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5" name="Rectangle 8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6" name="Rectangle 8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7" name="Rectangle 8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8" name="Rectangle 8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09" name="Group 8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1410" name="Rectangle 8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1" name="Rectangle 8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2" name="Rectangle 8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3" name="Rectangle 8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4" name="Rectangle 8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5" name="Rectangle 8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6" name="Rectangle 8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7" name="Rectangle 8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8" name="Rectangle 8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9" name="Rectangle 8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0" name="Rectangle 8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1" name="Rectangle 8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2" name="Rectangle 8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3" name="Rectangle 8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4" name="Rectangle 8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5" name="Rectangle 8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6" name="Rectangle 8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7" name="Rectangle 8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8" name="Rectangle 8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9" name="Rectangle 8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0" name="Rectangle 8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1" name="Rectangle 8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2" name="Rectangle 8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3" name="Rectangle 8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4" name="Rectangle 8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5" name="Rectangle 8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6" name="Rectangle 8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7" name="Rectangle 8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8" name="Rectangle 8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9" name="Rectangle 8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0" name="Rectangle 8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1" name="Rectangle 8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2" name="Rectangle 8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3" name="Rectangle 8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4" name="Rectangle 8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5" name="Rectangle 8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6" name="Rectangle 8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7" name="Rectangle 8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8" name="Rectangle 8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9" name="Rectangle 8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50" name="Group 8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1451" name="Rectangle 8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2" name="Rectangle 8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3" name="Rectangle 8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4" name="Rectangle 8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5" name="Rectangle 8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6" name="Rectangle 8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7" name="Rectangle 8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8" name="Rectangle 8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9" name="Rectangle 8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0" name="Rectangle 8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1" name="Rectangle 8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2" name="Rectangle 8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3" name="Rectangle 8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4" name="Rectangle 8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5" name="Rectangle 8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6" name="Rectangle 8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7" name="Rectangle 8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8" name="Rectangle 8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9" name="Rectangle 8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0" name="Rectangle 8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1" name="Rectangle 8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2" name="Rectangle 8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3" name="Rectangle 8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4" name="Rectangle 8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5" name="Rectangle 8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6" name="Rectangle 8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7" name="Rectangle 8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8" name="Rectangle 8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9" name="Rectangle 8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0" name="Rectangle 8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1" name="Rectangle 8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2" name="Rectangle 8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3" name="Rectangle 8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4" name="Rectangle 8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5" name="Rectangle 8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6" name="Rectangle 8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7" name="Rectangle 8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8" name="Rectangle 8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9" name="Rectangle 8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0" name="Rectangle 8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91" name="Group 8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1492" name="Rectangle 9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3" name="Rectangle 9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4" name="Rectangle 9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5" name="Rectangle 9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6" name="Rectangle 9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7" name="Rectangle 9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8" name="Rectangle 9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9" name="Rectangle 9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0" name="Rectangle 9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1" name="Rectangle 9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2" name="Rectangle 9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3" name="Rectangle 9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4" name="Rectangle 9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5" name="Rectangle 9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6" name="Rectangle 9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7" name="Rectangle 9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8" name="Rectangle 9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9" name="Rectangle 9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0" name="Rectangle 9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1" name="Rectangle 9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2" name="Rectangle 9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3" name="Rectangle 9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4" name="Rectangle 9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5" name="Rectangle 9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6" name="Rectangle 9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7" name="Rectangle 9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8" name="Rectangle 9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9" name="Rectangle 9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0" name="Rectangle 9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1" name="Rectangle 9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2" name="Rectangle 9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3" name="Rectangle 9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4" name="Rectangle 9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5" name="Rectangle 9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6" name="Rectangle 9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7" name="Rectangle 9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8" name="Rectangle 9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9" name="Rectangle 9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0" name="Rectangle 9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1" name="Rectangle 9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532" name="Group 9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1533" name="Rectangle 9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4" name="Rectangle 9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5" name="Rectangle 9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6" name="Rectangle 9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7" name="Rectangle 9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8" name="Rectangle 9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9" name="Rectangle 9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0" name="Rectangle 9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1" name="Rectangle 9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2" name="Rectangle 9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3" name="Rectangle 9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4" name="Rectangle 9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5" name="Rectangle 9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6" name="Rectangle 9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7" name="Rectangle 9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8" name="Rectangle 9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9" name="Rectangle 9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0" name="Rectangle 9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1" name="Rectangle 9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2" name="Rectangle 9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3" name="Rectangle 9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4" name="Rectangle 9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5" name="Rectangle 9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6" name="Rectangle 9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7" name="Rectangle 9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111558" name="Line 966"/>
          <p:cNvSpPr>
            <a:spLocks noChangeShapeType="1"/>
          </p:cNvSpPr>
          <p:nvPr userDrawn="1"/>
        </p:nvSpPr>
        <p:spPr bwMode="auto">
          <a:xfrm flipV="1">
            <a:off x="456554" y="6597352"/>
            <a:ext cx="829190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59" name="Line 967"/>
          <p:cNvSpPr>
            <a:spLocks noChangeShapeType="1"/>
          </p:cNvSpPr>
          <p:nvPr userDrawn="1"/>
        </p:nvSpPr>
        <p:spPr bwMode="auto">
          <a:xfrm flipV="1">
            <a:off x="532754" y="6597352"/>
            <a:ext cx="8215709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60" name="Line 968"/>
          <p:cNvSpPr>
            <a:spLocks noChangeShapeType="1"/>
          </p:cNvSpPr>
          <p:nvPr userDrawn="1"/>
        </p:nvSpPr>
        <p:spPr bwMode="auto">
          <a:xfrm flipV="1">
            <a:off x="608954" y="6597352"/>
            <a:ext cx="8139509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61" name="Line 969"/>
          <p:cNvSpPr>
            <a:spLocks noChangeShapeType="1"/>
          </p:cNvSpPr>
          <p:nvPr userDrawn="1"/>
        </p:nvSpPr>
        <p:spPr bwMode="auto">
          <a:xfrm flipV="1">
            <a:off x="683568" y="6597352"/>
            <a:ext cx="8064896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1562" name="Group 970"/>
          <p:cNvGrpSpPr>
            <a:grpSpLocks/>
          </p:cNvGrpSpPr>
          <p:nvPr userDrawn="1"/>
        </p:nvGrpSpPr>
        <p:grpSpPr bwMode="auto">
          <a:xfrm rot="5400000">
            <a:off x="384412" y="5146068"/>
            <a:ext cx="1512166" cy="1390402"/>
            <a:chOff x="4592" y="2976"/>
            <a:chExt cx="1070" cy="1148"/>
          </a:xfrm>
        </p:grpSpPr>
        <p:grpSp>
          <p:nvGrpSpPr>
            <p:cNvPr id="111563" name="Group 971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1564" name="AutoShape 972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65" name="AutoShape 973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66" name="AutoShape 974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11567" name="AutoShape 975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68" name="AutoShape 976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69" name="AutoShape 977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11571" name="AutoShape 979"/>
          <p:cNvSpPr>
            <a:spLocks noChangeArrowheads="1"/>
          </p:cNvSpPr>
          <p:nvPr userDrawn="1"/>
        </p:nvSpPr>
        <p:spPr bwMode="auto">
          <a:xfrm>
            <a:off x="426368" y="1120546"/>
            <a:ext cx="2057400" cy="70338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111572" name="Group 980"/>
          <p:cNvGrpSpPr>
            <a:grpSpLocks/>
          </p:cNvGrpSpPr>
          <p:nvPr userDrawn="1"/>
        </p:nvGrpSpPr>
        <p:grpSpPr bwMode="auto">
          <a:xfrm rot="5400000">
            <a:off x="7769322" y="231671"/>
            <a:ext cx="648076" cy="1282080"/>
            <a:chOff x="80" y="115"/>
            <a:chExt cx="466" cy="1154"/>
          </a:xfrm>
        </p:grpSpPr>
        <p:sp>
          <p:nvSpPr>
            <p:cNvPr id="111573" name="AutoShape 981"/>
            <p:cNvSpPr>
              <a:spLocks noChangeArrowheads="1"/>
            </p:cNvSpPr>
            <p:nvPr userDrawn="1"/>
          </p:nvSpPr>
          <p:spPr bwMode="auto">
            <a:xfrm rot="16200000">
              <a:off x="69" y="1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4" name="AutoShape 982"/>
            <p:cNvSpPr>
              <a:spLocks noChangeArrowheads="1"/>
            </p:cNvSpPr>
            <p:nvPr userDrawn="1"/>
          </p:nvSpPr>
          <p:spPr bwMode="auto">
            <a:xfrm rot="16200000">
              <a:off x="216" y="408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5" name="AutoShape 983"/>
            <p:cNvSpPr>
              <a:spLocks noChangeArrowheads="1"/>
            </p:cNvSpPr>
            <p:nvPr userDrawn="1"/>
          </p:nvSpPr>
          <p:spPr bwMode="auto">
            <a:xfrm rot="16200000">
              <a:off x="56" y="67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6" name="AutoShape 984"/>
            <p:cNvSpPr>
              <a:spLocks noChangeArrowheads="1"/>
            </p:cNvSpPr>
            <p:nvPr userDrawn="1"/>
          </p:nvSpPr>
          <p:spPr bwMode="auto">
            <a:xfrm rot="16200000">
              <a:off x="204" y="9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grpSp>
        <p:nvGrpSpPr>
          <p:cNvPr id="111577" name="Group 985"/>
          <p:cNvGrpSpPr>
            <a:grpSpLocks/>
          </p:cNvGrpSpPr>
          <p:nvPr userDrawn="1"/>
        </p:nvGrpSpPr>
        <p:grpSpPr bwMode="auto">
          <a:xfrm rot="5400000">
            <a:off x="7704345" y="224642"/>
            <a:ext cx="648075" cy="1296144"/>
            <a:chOff x="80" y="115"/>
            <a:chExt cx="466" cy="1154"/>
          </a:xfrm>
        </p:grpSpPr>
        <p:sp>
          <p:nvSpPr>
            <p:cNvPr id="111578" name="AutoShape 986"/>
            <p:cNvSpPr>
              <a:spLocks noChangeArrowheads="1"/>
            </p:cNvSpPr>
            <p:nvPr userDrawn="1"/>
          </p:nvSpPr>
          <p:spPr bwMode="auto">
            <a:xfrm rot="16200000">
              <a:off x="69" y="1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DDF9DB">
                <a:alpha val="60001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9" name="AutoShape 987"/>
            <p:cNvSpPr>
              <a:spLocks noChangeArrowheads="1"/>
            </p:cNvSpPr>
            <p:nvPr userDrawn="1"/>
          </p:nvSpPr>
          <p:spPr bwMode="auto">
            <a:xfrm rot="16200000">
              <a:off x="216" y="408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35001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80" name="AutoShape 988"/>
            <p:cNvSpPr>
              <a:spLocks noChangeArrowheads="1"/>
            </p:cNvSpPr>
            <p:nvPr userDrawn="1"/>
          </p:nvSpPr>
          <p:spPr bwMode="auto">
            <a:xfrm rot="16200000">
              <a:off x="56" y="67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8000">
                <a:alpha val="39999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81" name="AutoShape 989"/>
            <p:cNvSpPr>
              <a:spLocks noChangeArrowheads="1"/>
            </p:cNvSpPr>
            <p:nvPr userDrawn="1"/>
          </p:nvSpPr>
          <p:spPr bwMode="auto">
            <a:xfrm rot="16200000">
              <a:off x="204" y="9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FA25-2CD9-49C8-A975-43A90A882A4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/>
          </a:fgClr>
          <a:bgClr>
            <a:srgbClr val="DDF9D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01" name="Line 533"/>
          <p:cNvSpPr>
            <a:spLocks noChangeShapeType="1"/>
          </p:cNvSpPr>
          <p:nvPr/>
        </p:nvSpPr>
        <p:spPr bwMode="auto">
          <a:xfrm flipV="1">
            <a:off x="395536" y="1196752"/>
            <a:ext cx="6984776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flipV="1">
            <a:off x="467544" y="1196752"/>
            <a:ext cx="6912768" cy="0"/>
          </a:xfrm>
          <a:prstGeom prst="line">
            <a:avLst/>
          </a:prstGeom>
          <a:noFill/>
          <a:ln w="38100" cap="rnd">
            <a:solidFill>
              <a:srgbClr val="0CCA7D"/>
            </a:solidFill>
            <a:prstDash val="sysDot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09604" name="Group 36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109605" name="Group 37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09606" name="Rectangle 3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7" name="Rectangle 3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8" name="Rectangle 4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9" name="Rectangle 4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0" name="Rectangle 4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1" name="Rectangle 4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2" name="Rectangle 4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3" name="Rectangle 4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4" name="Rectangle 4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5" name="Rectangle 4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6" name="Rectangle 4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7" name="Rectangle 4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8" name="Rectangle 5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9" name="Rectangle 5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0" name="Rectangle 5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1" name="Rectangle 5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2" name="Rectangle 5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3" name="Rectangle 5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4" name="Rectangle 5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5" name="Rectangle 5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6" name="Rectangle 5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7" name="Rectangle 5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8" name="Rectangle 6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9" name="Rectangle 6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0" name="Rectangle 6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1" name="Rectangle 6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2" name="Rectangle 6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3" name="Rectangle 6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4" name="Rectangle 6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5" name="Rectangle 6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6" name="Rectangle 6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7" name="Rectangle 6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8" name="Rectangle 7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9" name="Rectangle 7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0" name="Rectangle 7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1" name="Rectangle 7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2" name="Rectangle 7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3" name="Rectangle 7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4" name="Rectangle 7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5" name="Rectangle 7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646" name="Group 78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09647" name="Rectangle 7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8" name="Rectangle 8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9" name="Rectangle 8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0" name="Rectangle 8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1" name="Rectangle 8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2" name="Rectangle 8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3" name="Rectangle 8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4" name="Rectangle 8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5" name="Rectangle 8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6" name="Rectangle 8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7" name="Rectangle 8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8" name="Rectangle 9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9" name="Rectangle 9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0" name="Rectangle 9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1" name="Rectangle 9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2" name="Rectangle 9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3" name="Rectangle 9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4" name="Rectangle 9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5" name="Rectangle 9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6" name="Rectangle 9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7" name="Rectangle 9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8" name="Rectangle 10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9" name="Rectangle 10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0" name="Rectangle 10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1" name="Rectangle 10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2" name="Rectangle 10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3" name="Rectangle 10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4" name="Rectangle 10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5" name="Rectangle 10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6" name="Rectangle 10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7" name="Rectangle 10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8" name="Rectangle 11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9" name="Rectangle 11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0" name="Rectangle 11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1" name="Rectangle 11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2" name="Rectangle 11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3" name="Rectangle 11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4" name="Rectangle 11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5" name="Rectangle 11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6" name="Rectangle 11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687" name="Group 119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09688" name="Rectangle 120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9" name="Rectangle 121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0" name="Rectangle 122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1" name="Rectangle 123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2" name="Rectangle 124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3" name="Rectangle 125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4" name="Rectangle 126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5" name="Rectangle 127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6" name="Rectangle 128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7" name="Rectangle 129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8" name="Rectangle 130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9" name="Rectangle 131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0" name="Rectangle 132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1" name="Rectangle 133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2" name="Rectangle 134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3" name="Rectangle 135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4" name="Rectangle 136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5" name="Rectangle 137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6" name="Rectangle 138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7" name="Rectangle 139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8" name="Rectangle 140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9" name="Rectangle 141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0" name="Rectangle 142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1" name="Rectangle 143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2" name="Rectangle 144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3" name="Rectangle 145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4" name="Rectangle 146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5" name="Rectangle 147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6" name="Rectangle 148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7" name="Rectangle 149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8" name="Rectangle 150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9" name="Rectangle 151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0" name="Rectangle 152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1" name="Rectangle 153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2" name="Rectangle 154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3" name="Rectangle 155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4" name="Rectangle 156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5" name="Rectangle 157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6" name="Rectangle 158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7" name="Rectangle 159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728" name="Group 160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09729" name="Rectangle 161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0" name="Rectangle 162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1" name="Rectangle 163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2" name="Rectangle 164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3" name="Rectangle 165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4" name="Rectangle 166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5" name="Rectangle 167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6" name="Rectangle 168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7" name="Rectangle 169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8" name="Rectangle 170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9" name="Rectangle 171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0" name="Rectangle 172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1" name="Rectangle 173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2" name="Rectangle 174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3" name="Rectangle 175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4" name="Rectangle 176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5" name="Rectangle 177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6" name="Rectangle 178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7" name="Rectangle 179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8" name="Rectangle 180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9" name="Rectangle 181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0" name="Rectangle 182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1" name="Rectangle 183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2" name="Rectangle 184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3" name="Rectangle 185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4" name="Rectangle 186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5" name="Rectangle 187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6" name="Rectangle 188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7" name="Rectangle 189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8" name="Rectangle 190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9" name="Rectangle 191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0" name="Rectangle 192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1" name="Rectangle 193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2" name="Rectangle 194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3" name="Rectangle 195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4" name="Rectangle 196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5" name="Rectangle 197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6" name="Rectangle 198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7" name="Rectangle 199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8" name="Rectangle 200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769" name="Group 201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09770" name="Rectangle 202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1" name="Rectangle 203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2" name="Rectangle 204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3" name="Rectangle 205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4" name="Rectangle 206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5" name="Rectangle 207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6" name="Rectangle 208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7" name="Rectangle 209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8" name="Rectangle 210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9" name="Rectangle 211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0" name="Rectangle 212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1" name="Rectangle 213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2" name="Rectangle 214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3" name="Rectangle 215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4" name="Rectangle 216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5" name="Rectangle 217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6" name="Rectangle 218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7" name="Rectangle 219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8" name="Rectangle 220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9" name="Rectangle 221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0" name="Rectangle 222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1" name="Rectangle 223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2" name="Rectangle 224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3" name="Rectangle 225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4" name="Rectangle 226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5" name="Rectangle 227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6" name="Rectangle 228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7" name="Rectangle 229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8" name="Rectangle 230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9" name="Rectangle 231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0" name="Rectangle 232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1" name="Rectangle 233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2" name="Rectangle 234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3" name="Rectangle 235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4" name="Rectangle 236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5" name="Rectangle 237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6" name="Rectangle 238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7" name="Rectangle 239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8" name="Rectangle 240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9" name="Rectangle 241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810" name="Group 242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09811" name="Rectangle 243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2" name="Rectangle 244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3" name="Rectangle 245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4" name="Rectangle 246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5" name="Rectangle 247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6" name="Rectangle 248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7" name="Rectangle 249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8" name="Rectangle 250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9" name="Rectangle 251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0" name="Rectangle 252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1" name="Rectangle 253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2" name="Rectangle 254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3" name="Rectangle 255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4" name="Rectangle 256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5" name="Rectangle 257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6" name="Rectangle 258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7" name="Rectangle 259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8" name="Rectangle 260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9" name="Rectangle 261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0" name="Rectangle 262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1" name="Rectangle 263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2" name="Rectangle 264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3" name="Rectangle 265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4" name="Rectangle 266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5" name="Rectangle 267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09836" name="Group 268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109837" name="Group 269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09838" name="Rectangle 270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9" name="Rectangle 271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0" name="Rectangle 272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1" name="Rectangle 273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2" name="Rectangle 274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3" name="Rectangle 275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4" name="Rectangle 276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5" name="Rectangle 277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6" name="Rectangle 278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7" name="Rectangle 279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8" name="Rectangle 280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9" name="Rectangle 281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0" name="Rectangle 282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1" name="Rectangle 283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2" name="Rectangle 284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3" name="Rectangle 285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4" name="Rectangle 286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5" name="Rectangle 287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6" name="Rectangle 288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7" name="Rectangle 289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8" name="Rectangle 290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9" name="Rectangle 291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0" name="Rectangle 292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1" name="Rectangle 293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2" name="Rectangle 294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3" name="Rectangle 295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4" name="Rectangle 296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5" name="Rectangle 297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6" name="Rectangle 298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7" name="Rectangle 299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8" name="Rectangle 300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9" name="Rectangle 301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0" name="Rectangle 302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1" name="Rectangle 303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2" name="Rectangle 304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3" name="Rectangle 305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4" name="Rectangle 306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5" name="Rectangle 307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6" name="Rectangle 308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7" name="Rectangle 309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878" name="Group 310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09879" name="Rectangle 311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0" name="Rectangle 312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1" name="Rectangle 313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2" name="Rectangle 314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3" name="Rectangle 315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4" name="Rectangle 316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5" name="Rectangle 317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6" name="Rectangle 318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7" name="Rectangle 319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8" name="Rectangle 320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9" name="Rectangle 321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0" name="Rectangle 322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1" name="Rectangle 323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2" name="Rectangle 324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3" name="Rectangle 325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4" name="Rectangle 326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5" name="Rectangle 327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6" name="Rectangle 328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7" name="Rectangle 329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8" name="Rectangle 330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9" name="Rectangle 331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0" name="Rectangle 332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1" name="Rectangle 333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2" name="Rectangle 334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3" name="Rectangle 335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4" name="Rectangle 336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5" name="Rectangle 337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6" name="Rectangle 338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7" name="Rectangle 339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8" name="Rectangle 340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9" name="Rectangle 341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0" name="Rectangle 342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1" name="Rectangle 343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2" name="Rectangle 344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3" name="Rectangle 345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4" name="Rectangle 346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5" name="Rectangle 347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6" name="Rectangle 348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7" name="Rectangle 349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8" name="Rectangle 350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919" name="Group 351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09920" name="Rectangle 352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1" name="Rectangle 353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2" name="Rectangle 354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3" name="Rectangle 355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4" name="Rectangle 356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5" name="Rectangle 357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6" name="Rectangle 358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7" name="Rectangle 359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8" name="Rectangle 360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9" name="Rectangle 361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0" name="Rectangle 362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1" name="Rectangle 363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2" name="Rectangle 364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3" name="Rectangle 365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4" name="Rectangle 366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5" name="Rectangle 367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6" name="Rectangle 368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7" name="Rectangle 369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8" name="Rectangle 370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9" name="Rectangle 371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0" name="Rectangle 372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1" name="Rectangle 373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2" name="Rectangle 374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3" name="Rectangle 375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4" name="Rectangle 376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5" name="Rectangle 377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6" name="Rectangle 378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7" name="Rectangle 379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8" name="Rectangle 380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9" name="Rectangle 381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0" name="Rectangle 382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1" name="Rectangle 383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2" name="Rectangle 384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3" name="Rectangle 385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4" name="Rectangle 386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5" name="Rectangle 387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6" name="Rectangle 388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7" name="Rectangle 389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8" name="Rectangle 390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9" name="Rectangle 391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960" name="Group 392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09961" name="Rectangle 393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2" name="Rectangle 394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3" name="Rectangle 395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4" name="Rectangle 396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5" name="Rectangle 397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6" name="Rectangle 398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7" name="Rectangle 399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8" name="Rectangle 400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9" name="Rectangle 401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0" name="Rectangle 402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1" name="Rectangle 403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2" name="Rectangle 404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3" name="Rectangle 405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4" name="Rectangle 406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5" name="Rectangle 407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6" name="Rectangle 408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7" name="Rectangle 409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8" name="Rectangle 410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9" name="Rectangle 411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0" name="Rectangle 412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1" name="Rectangle 413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2" name="Rectangle 414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3" name="Rectangle 415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4" name="Rectangle 416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5" name="Rectangle 417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6" name="Rectangle 418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7" name="Rectangle 419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8" name="Rectangle 420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9" name="Rectangle 421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0" name="Rectangle 422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1" name="Rectangle 423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2" name="Rectangle 424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3" name="Rectangle 425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4" name="Rectangle 426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5" name="Rectangle 427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6" name="Rectangle 428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7" name="Rectangle 429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8" name="Rectangle 430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9" name="Rectangle 431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0" name="Rectangle 432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01" name="Group 433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0002" name="Rectangle 434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3" name="Rectangle 435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4" name="Rectangle 436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5" name="Rectangle 437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6" name="Rectangle 438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7" name="Rectangle 439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8" name="Rectangle 440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9" name="Rectangle 441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0" name="Rectangle 442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1" name="Rectangle 443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2" name="Rectangle 444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3" name="Rectangle 445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4" name="Rectangle 446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5" name="Rectangle 447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6" name="Rectangle 448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7" name="Rectangle 449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8" name="Rectangle 450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9" name="Rectangle 451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0" name="Rectangle 452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1" name="Rectangle 453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2" name="Rectangle 454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3" name="Rectangle 455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4" name="Rectangle 456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5" name="Rectangle 457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6" name="Rectangle 458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7" name="Rectangle 459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8" name="Rectangle 460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9" name="Rectangle 461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0" name="Rectangle 462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1" name="Rectangle 463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2" name="Rectangle 464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3" name="Rectangle 465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4" name="Rectangle 466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5" name="Rectangle 467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6" name="Rectangle 468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7" name="Rectangle 469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8" name="Rectangle 470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9" name="Rectangle 471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0" name="Rectangle 472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1" name="Rectangle 473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42" name="Group 474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0043" name="Rectangle 475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4" name="Rectangle 476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5" name="Rectangle 477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6" name="Rectangle 478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7" name="Rectangle 479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8" name="Rectangle 480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9" name="Rectangle 481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0" name="Rectangle 482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1" name="Rectangle 483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2" name="Rectangle 484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3" name="Rectangle 485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4" name="Rectangle 486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5" name="Rectangle 487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6" name="Rectangle 488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7" name="Rectangle 489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8" name="Rectangle 490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9" name="Rectangle 491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0" name="Rectangle 492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1" name="Rectangle 493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2" name="Rectangle 494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3" name="Rectangle 495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4" name="Rectangle 496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5" name="Rectangle 497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6" name="Rectangle 498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7" name="Rectangle 499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110068" name="Line 500"/>
          <p:cNvSpPr>
            <a:spLocks noChangeShapeType="1"/>
          </p:cNvSpPr>
          <p:nvPr/>
        </p:nvSpPr>
        <p:spPr bwMode="auto">
          <a:xfrm>
            <a:off x="683568" y="188640"/>
            <a:ext cx="64807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69" name="Line 501"/>
          <p:cNvSpPr>
            <a:spLocks noChangeShapeType="1"/>
          </p:cNvSpPr>
          <p:nvPr/>
        </p:nvSpPr>
        <p:spPr bwMode="auto">
          <a:xfrm>
            <a:off x="611560" y="188640"/>
            <a:ext cx="72008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70" name="Line 502"/>
          <p:cNvSpPr>
            <a:spLocks noChangeShapeType="1"/>
          </p:cNvSpPr>
          <p:nvPr/>
        </p:nvSpPr>
        <p:spPr bwMode="auto">
          <a:xfrm flipV="1">
            <a:off x="539552" y="188640"/>
            <a:ext cx="648072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71" name="Line 503"/>
          <p:cNvSpPr>
            <a:spLocks noChangeShapeType="1"/>
          </p:cNvSpPr>
          <p:nvPr/>
        </p:nvSpPr>
        <p:spPr bwMode="auto">
          <a:xfrm flipV="1">
            <a:off x="467544" y="188640"/>
            <a:ext cx="648072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0072" name="Group 504"/>
          <p:cNvGrpSpPr>
            <a:grpSpLocks/>
          </p:cNvGrpSpPr>
          <p:nvPr/>
        </p:nvGrpSpPr>
        <p:grpSpPr bwMode="auto">
          <a:xfrm rot="5400000">
            <a:off x="323529" y="5229201"/>
            <a:ext cx="1440158" cy="1296143"/>
            <a:chOff x="4592" y="2976"/>
            <a:chExt cx="1070" cy="1148"/>
          </a:xfrm>
        </p:grpSpPr>
        <p:grpSp>
          <p:nvGrpSpPr>
            <p:cNvPr id="110073" name="Group 505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0074" name="AutoShape 506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75" name="AutoShape 507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76" name="AutoShape 508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10077" name="AutoShape 509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0078" name="AutoShape 510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0079" name="AutoShape 511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10081" name="AutoShape 513"/>
          <p:cNvSpPr>
            <a:spLocks noChangeArrowheads="1"/>
          </p:cNvSpPr>
          <p:nvPr/>
        </p:nvSpPr>
        <p:spPr bwMode="auto">
          <a:xfrm rot="10800000" flipV="1">
            <a:off x="7380312" y="1196751"/>
            <a:ext cx="1337320" cy="45719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110129" name="Group 561"/>
          <p:cNvGrpSpPr>
            <a:grpSpLocks/>
          </p:cNvGrpSpPr>
          <p:nvPr/>
        </p:nvGrpSpPr>
        <p:grpSpPr bwMode="auto">
          <a:xfrm>
            <a:off x="7524328" y="548680"/>
            <a:ext cx="1231173" cy="576064"/>
            <a:chOff x="242" y="77"/>
            <a:chExt cx="1203" cy="547"/>
          </a:xfrm>
        </p:grpSpPr>
        <p:grpSp>
          <p:nvGrpSpPr>
            <p:cNvPr id="110082" name="Group 514"/>
            <p:cNvGrpSpPr>
              <a:grpSpLocks/>
            </p:cNvGrpSpPr>
            <p:nvPr userDrawn="1"/>
          </p:nvGrpSpPr>
          <p:grpSpPr bwMode="auto">
            <a:xfrm rot="5400000">
              <a:off x="628" y="-192"/>
              <a:ext cx="481" cy="1152"/>
              <a:chOff x="80" y="115"/>
              <a:chExt cx="454" cy="1154"/>
            </a:xfrm>
          </p:grpSpPr>
          <p:sp>
            <p:nvSpPr>
              <p:cNvPr id="110083" name="AutoShape 515"/>
              <p:cNvSpPr>
                <a:spLocks noChangeArrowheads="1"/>
              </p:cNvSpPr>
              <p:nvPr userDrawn="1"/>
            </p:nvSpPr>
            <p:spPr bwMode="auto">
              <a:xfrm rot="16200000">
                <a:off x="69" y="1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4" name="AutoShape 516"/>
              <p:cNvSpPr>
                <a:spLocks noChangeArrowheads="1"/>
              </p:cNvSpPr>
              <p:nvPr userDrawn="1"/>
            </p:nvSpPr>
            <p:spPr bwMode="auto">
              <a:xfrm rot="15900243">
                <a:off x="222" y="428"/>
                <a:ext cx="359" cy="255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5" name="AutoShape 517"/>
              <p:cNvSpPr>
                <a:spLocks noChangeArrowheads="1"/>
              </p:cNvSpPr>
              <p:nvPr userDrawn="1"/>
            </p:nvSpPr>
            <p:spPr bwMode="auto">
              <a:xfrm rot="16200000">
                <a:off x="56" y="670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6" name="AutoShape 518"/>
              <p:cNvSpPr>
                <a:spLocks noChangeArrowheads="1"/>
              </p:cNvSpPr>
              <p:nvPr userDrawn="1"/>
            </p:nvSpPr>
            <p:spPr bwMode="auto">
              <a:xfrm rot="16200000">
                <a:off x="204" y="9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87" name="Group 519"/>
            <p:cNvGrpSpPr>
              <a:grpSpLocks/>
            </p:cNvGrpSpPr>
            <p:nvPr userDrawn="1"/>
          </p:nvGrpSpPr>
          <p:grpSpPr bwMode="auto">
            <a:xfrm rot="5400000">
              <a:off x="574" y="-255"/>
              <a:ext cx="488" cy="1152"/>
              <a:chOff x="79" y="115"/>
              <a:chExt cx="460" cy="1154"/>
            </a:xfrm>
          </p:grpSpPr>
          <p:sp>
            <p:nvSpPr>
              <p:cNvPr id="110088" name="AutoShape 520"/>
              <p:cNvSpPr>
                <a:spLocks noChangeArrowheads="1"/>
              </p:cNvSpPr>
              <p:nvPr userDrawn="1"/>
            </p:nvSpPr>
            <p:spPr bwMode="auto">
              <a:xfrm rot="16200000">
                <a:off x="69" y="1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DDF9DB">
                  <a:alpha val="60001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9" name="AutoShape 521"/>
              <p:cNvSpPr>
                <a:spLocks noChangeArrowheads="1"/>
              </p:cNvSpPr>
              <p:nvPr userDrawn="1"/>
            </p:nvSpPr>
            <p:spPr bwMode="auto">
              <a:xfrm rot="16200000">
                <a:off x="209" y="404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32C832">
                  <a:alpha val="35001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90" name="AutoShape 522"/>
              <p:cNvSpPr>
                <a:spLocks noChangeArrowheads="1"/>
              </p:cNvSpPr>
              <p:nvPr userDrawn="1"/>
            </p:nvSpPr>
            <p:spPr bwMode="auto">
              <a:xfrm rot="16200000">
                <a:off x="55" y="661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8000">
                  <a:alpha val="39999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91" name="AutoShape 523"/>
              <p:cNvSpPr>
                <a:spLocks noChangeArrowheads="1"/>
              </p:cNvSpPr>
              <p:nvPr userDrawn="1"/>
            </p:nvSpPr>
            <p:spPr bwMode="auto">
              <a:xfrm rot="16200000">
                <a:off x="204" y="9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32C832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10121" name="Group 553"/>
          <p:cNvGrpSpPr>
            <a:grpSpLocks/>
          </p:cNvGrpSpPr>
          <p:nvPr/>
        </p:nvGrpSpPr>
        <p:grpSpPr bwMode="auto">
          <a:xfrm rot="5400000">
            <a:off x="467548" y="5373212"/>
            <a:ext cx="1296142" cy="1152137"/>
            <a:chOff x="4592" y="2976"/>
            <a:chExt cx="1070" cy="1148"/>
          </a:xfrm>
        </p:grpSpPr>
        <p:grpSp>
          <p:nvGrpSpPr>
            <p:cNvPr id="110122" name="Group 554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0123" name="AutoShape 555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  <p:sp>
            <p:nvSpPr>
              <p:cNvPr id="110124" name="AutoShape 556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6FA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  <p:sp>
            <p:nvSpPr>
              <p:cNvPr id="110125" name="AutoShape 557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CCA7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110126" name="AutoShape 558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32C83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sp>
          <p:nvSpPr>
            <p:cNvPr id="110127" name="AutoShape 559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32C83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sp>
          <p:nvSpPr>
            <p:cNvPr id="110128" name="AutoShape 560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76FA9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</p:grpSp>
      <p:sp>
        <p:nvSpPr>
          <p:cNvPr id="501" name="Line 966"/>
          <p:cNvSpPr>
            <a:spLocks noChangeShapeType="1"/>
          </p:cNvSpPr>
          <p:nvPr userDrawn="1"/>
        </p:nvSpPr>
        <p:spPr bwMode="auto">
          <a:xfrm flipV="1">
            <a:off x="456554" y="6597352"/>
            <a:ext cx="829190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2" name="Line 967"/>
          <p:cNvSpPr>
            <a:spLocks noChangeShapeType="1"/>
          </p:cNvSpPr>
          <p:nvPr userDrawn="1"/>
        </p:nvSpPr>
        <p:spPr bwMode="auto">
          <a:xfrm flipV="1">
            <a:off x="532754" y="6597352"/>
            <a:ext cx="8215709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3" name="Line 968"/>
          <p:cNvSpPr>
            <a:spLocks noChangeShapeType="1"/>
          </p:cNvSpPr>
          <p:nvPr userDrawn="1"/>
        </p:nvSpPr>
        <p:spPr bwMode="auto">
          <a:xfrm flipV="1">
            <a:off x="608954" y="6597352"/>
            <a:ext cx="8139509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4" name="Line 969"/>
          <p:cNvSpPr>
            <a:spLocks noChangeShapeType="1"/>
          </p:cNvSpPr>
          <p:nvPr userDrawn="1"/>
        </p:nvSpPr>
        <p:spPr bwMode="auto">
          <a:xfrm flipV="1">
            <a:off x="683568" y="6597352"/>
            <a:ext cx="8064896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5" name="AutoShape 520"/>
          <p:cNvSpPr>
            <a:spLocks noChangeArrowheads="1"/>
          </p:cNvSpPr>
          <p:nvPr userDrawn="1"/>
        </p:nvSpPr>
        <p:spPr bwMode="auto">
          <a:xfrm>
            <a:off x="8316416" y="62789"/>
            <a:ext cx="432048" cy="413883"/>
          </a:xfrm>
          <a:prstGeom prst="hexagon">
            <a:avLst>
              <a:gd name="adj" fmla="val 28922"/>
              <a:gd name="vf" fmla="val 115470"/>
            </a:avLst>
          </a:prstGeom>
          <a:solidFill>
            <a:srgbClr val="DDF9DB">
              <a:alpha val="60001"/>
            </a:srgbClr>
          </a:solidFill>
          <a:ln w="2540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06" name="AutoShape 515"/>
          <p:cNvSpPr>
            <a:spLocks noChangeArrowheads="1"/>
          </p:cNvSpPr>
          <p:nvPr userDrawn="1"/>
        </p:nvSpPr>
        <p:spPr bwMode="auto">
          <a:xfrm>
            <a:off x="8388424" y="144016"/>
            <a:ext cx="432048" cy="404664"/>
          </a:xfrm>
          <a:prstGeom prst="hexagon">
            <a:avLst>
              <a:gd name="adj" fmla="val 28922"/>
              <a:gd name="vf" fmla="val 115470"/>
            </a:avLst>
          </a:prstGeom>
          <a:solidFill>
            <a:srgbClr val="009900">
              <a:alpha val="5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1029" name="Picture 5" descr="C:\Users\황보군\Desktop\FLA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664" y="0"/>
            <a:ext cx="648072" cy="4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1" name="AutoShape 513"/>
          <p:cNvSpPr>
            <a:spLocks noChangeArrowheads="1"/>
          </p:cNvSpPr>
          <p:nvPr userDrawn="1"/>
        </p:nvSpPr>
        <p:spPr bwMode="auto">
          <a:xfrm rot="10800000" flipV="1">
            <a:off x="899592" y="188640"/>
            <a:ext cx="720080" cy="45719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9pPr>
    </p:titleStyle>
    <p:bodyStyle>
      <a:lvl1pPr marL="447675" indent="-447675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Ý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Ý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273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845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417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989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790" t="89607" r="62871" b="6717"/>
          <a:stretch>
            <a:fillRect/>
          </a:stretch>
        </p:blipFill>
        <p:spPr>
          <a:xfrm>
            <a:off x="395536" y="4581128"/>
            <a:ext cx="8352928" cy="500066"/>
          </a:xfrm>
          <a:prstGeom prst="rect">
            <a:avLst/>
          </a:prstGeom>
        </p:spPr>
      </p:pic>
      <p:pic>
        <p:nvPicPr>
          <p:cNvPr id="5" name="그림 4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9790" t="77003" r="62871" b="17220"/>
          <a:stretch>
            <a:fillRect/>
          </a:stretch>
        </p:blipFill>
        <p:spPr>
          <a:xfrm>
            <a:off x="395536" y="1196752"/>
            <a:ext cx="8352928" cy="446298"/>
          </a:xfrm>
          <a:prstGeom prst="rect">
            <a:avLst/>
          </a:prstGeom>
        </p:spPr>
      </p:pic>
      <p:pic>
        <p:nvPicPr>
          <p:cNvPr id="4100" name="그림 49" descr="ui_10.jpg"/>
          <p:cNvPicPr>
            <a:picLocks noChangeAspect="1"/>
          </p:cNvPicPr>
          <p:nvPr/>
        </p:nvPicPr>
        <p:blipFill>
          <a:blip r:embed="rId3" cstate="print"/>
          <a:srcRect l="12223" t="76479" r="33948"/>
          <a:stretch>
            <a:fillRect/>
          </a:stretch>
        </p:blipFill>
        <p:spPr bwMode="auto">
          <a:xfrm>
            <a:off x="395536" y="1643063"/>
            <a:ext cx="8352928" cy="29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Kim ji-hyo\Desktop\강의안준비\logo.gif"/>
          <p:cNvPicPr>
            <a:picLocks noChangeAspect="1" noChangeArrowheads="1"/>
          </p:cNvPicPr>
          <p:nvPr/>
        </p:nvPicPr>
        <p:blipFill>
          <a:blip r:embed="rId4" cstate="print"/>
          <a:srcRect l="15555" t="-23262" r="22222" b="-18333"/>
          <a:stretch>
            <a:fillRect/>
          </a:stretch>
        </p:blipFill>
        <p:spPr bwMode="auto">
          <a:xfrm>
            <a:off x="467544" y="360040"/>
            <a:ext cx="1008112" cy="40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79712" y="1786508"/>
            <a:ext cx="6624736" cy="17145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en-US" altLang="ko-KR" sz="44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Course for Re-launching Providence</a:t>
            </a:r>
            <a:endParaRPr kumimoji="0" lang="en-US" altLang="ko-KR" sz="4400" spc="100" dirty="0">
              <a:ln w="18000">
                <a:noFill/>
                <a:prstDash val="solid"/>
              </a:ln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843808" y="4509120"/>
            <a:ext cx="5904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9pPr>
          </a:lstStyle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1</a:t>
            </a:r>
            <a:r>
              <a:rPr lang="en-US" altLang="ko-KR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day of the 1</a:t>
            </a:r>
            <a:r>
              <a:rPr lang="en-US" altLang="ko-KR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month of 2011</a:t>
            </a:r>
          </a:p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by the heavenly calendar in the 2</a:t>
            </a:r>
            <a:r>
              <a:rPr lang="en-US" altLang="ko-KR" baseline="30000" dirty="0" smtClean="0">
                <a:latin typeface="Calibri" pitchFamily="34" charset="0"/>
                <a:ea typeface="HY헤드라인M" pitchFamily="18" charset="-127"/>
              </a:rPr>
              <a:t>nd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year of Cheon-gi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2919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  <a:cs typeface="+mn-cs"/>
              </a:defRPr>
            </a:lvl9pPr>
          </a:lstStyle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Unification Church World Mission Headquarters</a:t>
            </a:r>
          </a:p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Director of Education</a:t>
            </a:r>
          </a:p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Rev. Jin Hun Yong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직사각형 5"/>
          <p:cNvSpPr>
            <a:spLocks noChangeArrowheads="1"/>
          </p:cNvSpPr>
          <p:nvPr/>
        </p:nvSpPr>
        <p:spPr bwMode="auto">
          <a:xfrm>
            <a:off x="933896" y="2786533"/>
            <a:ext cx="781456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anchor="ctr"/>
          <a:lstStyle/>
          <a:p>
            <a:pPr marL="457200" indent="-457200" algn="l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Person in charge of Kim Seong-do’s</a:t>
            </a:r>
            <a:r>
              <a:rPr lang="ko-KR" altLang="en-US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Holy Lord Church branch in Pyongyang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Prepared clothes for Jesus to wear from his birth to the age of thirty-three for all four seasons of the year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Imprisoned at Daedong Prison for her belief that the Lord would be </a:t>
            </a:r>
            <a:r>
              <a:rPr lang="en-US" altLang="ko-KR" b="1" u="sng" dirty="0" smtClean="0">
                <a:latin typeface="Calibri" pitchFamily="34" charset="0"/>
                <a:ea typeface="HY헤드라인M" pitchFamily="18" charset="-127"/>
              </a:rPr>
              <a:t>born through a woman’s womb</a:t>
            </a:r>
            <a:endParaRPr lang="ko-KR" altLang="en-US" u="sng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Received revelation that she would meet the Lord in prison.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lphaLcPeriod"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Heo Ho-bin’s disciples took turns going to her prison to sing hymns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67544" y="2276475"/>
            <a:ext cx="561662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indent="-45720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Mrs. Heo Ho-bin's Inside Belly Church</a:t>
            </a:r>
            <a:endParaRPr lang="en-US" altLang="ko-KR" sz="2400" b="1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1988" y="1196752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Ordeal at Pyongyang Daedong Prison, and the  Inside Belly Church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(August 11 - November 21, 1946)</a:t>
            </a:r>
            <a:endParaRPr lang="en-US" altLang="ko-KR" sz="2800" b="1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21482" y="2810594"/>
            <a:ext cx="752698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anchor="ctr">
            <a:no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True Father was imprisoned at Daedong Prison on allegations of being an agent of Syngman Rhee and of causing “social disturbance” that was reported through an anonymous letter by a Christian.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He wrote a letter to Mrs. Heo Ho-bin.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In the letter, Father told her that he would take responsibility for everything; that she should state ignorance and be released.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Father conveyed the letter to Mrs. Heo through the person who delivered meals to prisoners.</a:t>
            </a:r>
            <a:endParaRPr lang="en-US" altLang="ko-KR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51445" y="2278832"/>
            <a:ext cx="851304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Letter incident and extreme torture </a:t>
            </a:r>
            <a:r>
              <a:rPr lang="en-US" altLang="ko-KR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(September 18, 1946)</a:t>
            </a:r>
            <a:endParaRPr lang="en-US" altLang="ko-KR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1988" y="1196752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Ordeal at Pyongyang Daedong Prison, and the  Inside Belly Church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(August 11 - November 21, 1946)</a:t>
            </a:r>
            <a:endParaRPr lang="en-US" altLang="ko-KR" sz="2800" b="1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419747" y="2708920"/>
            <a:ext cx="73287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anchor="ctr">
            <a:normAutofit fontScale="92500"/>
          </a:bodyPr>
          <a:lstStyle/>
          <a:p>
            <a:pPr marL="457200" indent="-457200" algn="l">
              <a:lnSpc>
                <a:spcPct val="200000"/>
              </a:lnSpc>
              <a:buFontTx/>
              <a:buAutoNum type="alphaLcPeriod" startAt="5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Heo Ho-bin receives letter but it is discovered by prison guard</a:t>
            </a:r>
          </a:p>
          <a:p>
            <a:pPr marL="457200" indent="-457200" algn="l">
              <a:lnSpc>
                <a:spcPct val="200000"/>
              </a:lnSpc>
              <a:buFontTx/>
              <a:buAutoNum type="alphaLcPeriod" startAt="5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Father’s molar cracked during ensuing torture</a:t>
            </a:r>
          </a:p>
          <a:p>
            <a:pPr marL="457200" indent="-457200" algn="l">
              <a:lnSpc>
                <a:spcPct val="200000"/>
              </a:lnSpc>
              <a:buFontTx/>
              <a:buAutoNum type="alphaLcPeriod" startAt="5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Father went to the brink of death and survived; Heo Ho-bin died under torture</a:t>
            </a:r>
          </a:p>
          <a:p>
            <a:pPr marL="457200" indent="-457200" algn="l">
              <a:lnSpc>
                <a:spcPct val="200000"/>
              </a:lnSpc>
              <a:buFontTx/>
              <a:buAutoNum type="alphaLcPeriod" startAt="5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Three-months later acquitted: “Song of the Victors” </a:t>
            </a:r>
          </a:p>
          <a:p>
            <a:pPr marL="457200" indent="-457200" algn="l">
              <a:lnSpc>
                <a:spcPct val="200000"/>
              </a:lnSpc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	(Pontius Pilate washed his hands implying that Jesus was without fault)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1988" y="1196752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Ordeal at Pyongyang Daedong Prison, and the  Inside Belly Church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(August 11 - November 21, 1946)</a:t>
            </a:r>
            <a:endParaRPr lang="en-US" altLang="ko-KR" sz="28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51445" y="2278832"/>
            <a:ext cx="851304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Letter incident and extreme torture </a:t>
            </a:r>
            <a:r>
              <a:rPr lang="en-US" altLang="ko-KR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(September 18, 1946)</a:t>
            </a:r>
            <a:endParaRPr lang="en-US" altLang="ko-KR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15617" y="1916832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Autofit/>
          </a:bodyPr>
          <a:lstStyle/>
          <a:p>
            <a:pPr marL="457200" indent="-457200" algn="l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Spiritual leader on the 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comple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tion-level 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centering on women</a:t>
            </a:r>
          </a:p>
          <a:p>
            <a:pPr marL="457200" indent="-457200" algn="l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Father attended Pak (57 yrs old) and daughters for forty days</a:t>
            </a:r>
          </a:p>
          <a:p>
            <a:pPr marL="457200" indent="-457200" algn="l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Won spiritual victory on each of the eight vertical stages</a:t>
            </a:r>
          </a:p>
          <a:p>
            <a:pPr marL="457200" indent="-457200" algn="l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Reversed dominion and offered a full-bow (Testified that Father was God in the flesh)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Lived in the house next door and commuted to work for forty days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79928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b="1" dirty="0">
                <a:latin typeface="Calibri" pitchFamily="34" charset="0"/>
                <a:ea typeface="HY헤드라인M" pitchFamily="18" charset="-127"/>
              </a:rPr>
              <a:t>B</a:t>
            </a: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. Providence centered on Pak Wol-rye, Jehovah's wife</a:t>
            </a:r>
            <a:endParaRPr lang="en-US" altLang="ko-KR" sz="2600" b="1" dirty="0">
              <a:latin typeface="Calibri" pitchFamily="34" charset="0"/>
              <a:ea typeface="HY헤드라인M" pitchFamily="18" charset="-127"/>
            </a:endParaRPr>
          </a:p>
          <a:p>
            <a:pPr marL="739775" indent="-571500">
              <a:lnSpc>
                <a:spcPct val="150000"/>
              </a:lnSpc>
            </a:pPr>
            <a:endParaRPr lang="en-US" altLang="ko-KR" sz="26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23019" y="2089150"/>
            <a:ext cx="7525445" cy="42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Identity Issues: Agent of Syngman Rhee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Doctrine Issues: Evangelizing in a different way from the established churches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Family Issues: Turn one’s back once he leaves the family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Church Finance Issues: Model devotee of the established churches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North Korean Policy Issues: To exterminate religion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Misunderstanding about Heaven’s Feast: Scheduled to happen on March 1, 1948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Imprisoned for disturbing society after 82 anonymous letters sent to the authorities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792088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A. Factors Leading to Ordeal at Hungnam Labor Camp</a:t>
            </a: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  <a:p>
            <a:pPr marL="739775" indent="-571500">
              <a:lnSpc>
                <a:spcPct val="150000"/>
              </a:lnSpc>
            </a:pP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971600" y="2205038"/>
            <a:ext cx="7416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Investigation and detention</a:t>
            </a:r>
            <a:r>
              <a:rPr lang="ko-KR" altLang="en-US" sz="200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(February 22, 1948)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Father’s hair was shaved off (February 25) and a court trial was held on the 40</a:t>
            </a:r>
            <a:r>
              <a:rPr lang="en-US" altLang="ko-KR" sz="2000" baseline="30000" dirty="0" smtClean="0">
                <a:latin typeface="Calibri" pitchFamily="34" charset="0"/>
                <a:ea typeface="HY헤드라인M" pitchFamily="18" charset="-127"/>
              </a:rPr>
              <a:t>th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 day (April 7)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Incarceration at Pyongyang Prison</a:t>
            </a:r>
            <a:r>
              <a:rPr lang="ko-KR" altLang="en-US" sz="200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(April 7 – May 20</a:t>
            </a:r>
            <a:r>
              <a:rPr lang="en-US" altLang="ko-KR" sz="2000" dirty="0"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Transferred to Hungnam's Bon-goong Camp for Special Laborers</a:t>
            </a:r>
            <a:r>
              <a:rPr lang="ko-KR" altLang="en-US" sz="200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(May 20, 1948)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91988" y="1196752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 startAt="2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Three-months in Pyongyang and Transfer to Hungnam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(February 22 - May 20, 1948)</a:t>
            </a:r>
            <a:endParaRPr lang="en-US" altLang="ko-KR" sz="20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71600" y="2349500"/>
            <a:ext cx="7775575" cy="3743325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To reform people – to work people to death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endParaRPr lang="en-US" altLang="ko-KR" sz="2400" kern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April 7 Hearing: Sent off by members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	(On the cross: Mary Magdalene, mother of Jacob and Joseph, or the mother of the</a:t>
            </a:r>
            <a:r>
              <a:rPr lang="ko-KR" altLang="en-US" sz="2400" kern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sons</a:t>
            </a:r>
            <a:r>
              <a:rPr lang="ko-KR" altLang="en-US" sz="2400" kern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of Zebedee)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endParaRPr lang="en-US" altLang="ko-KR" sz="2400" kern="0" dirty="0" smtClean="0">
              <a:latin typeface="Calibri" pitchFamily="34" charset="0"/>
              <a:ea typeface="HY헤드라인M" pitchFamily="18" charset="-127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Transferred to Hungnam's Bon-goong Camp for Special Laborers (3 pm, May 20 ~ June 21)</a:t>
            </a:r>
            <a:endParaRPr lang="en-US" altLang="ko-KR" sz="2400" kern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	Father asked to be hand-cuffed to a murderer (Symbolizes death, Simon of Cyrene) </a:t>
            </a:r>
            <a:endParaRPr lang="en-US" altLang="ko-KR" sz="2400" kern="0" dirty="0">
              <a:latin typeface="Calibri" pitchFamily="34" charset="0"/>
              <a:ea typeface="HY헤드라인M" pitchFamily="18" charset="-127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  <a:defRPr/>
            </a:pPr>
            <a:endParaRPr lang="en-US" altLang="ko-KR" kern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79512" y="1196752"/>
            <a:ext cx="8784976" cy="64807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 startAt="2"/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Three-months in Pyongyang and Transfer to Hungnam</a:t>
            </a:r>
            <a:endParaRPr lang="en-US" altLang="ko-K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79512" y="1340768"/>
            <a:ext cx="8784976" cy="5184576"/>
            <a:chOff x="2855" y="799"/>
            <a:chExt cx="2905" cy="3521"/>
          </a:xfrm>
        </p:grpSpPr>
        <p:pic>
          <p:nvPicPr>
            <p:cNvPr id="15" name="Picture 6" descr="1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5" y="799"/>
              <a:ext cx="2905" cy="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063" y="4020"/>
              <a:ext cx="2483" cy="2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95300" indent="-49530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70000"/>
                <a:buFont typeface="Wingdings 2" pitchFamily="18" charset="2"/>
                <a:buNone/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궁서체" pitchFamily="17" charset="-127"/>
                </a:rPr>
                <a:t>Piles of ammonia sulfite at the Hungnam fertilizer plant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79512" y="1268760"/>
            <a:ext cx="8784975" cy="5328590"/>
            <a:chOff x="22" y="799"/>
            <a:chExt cx="2862" cy="3366"/>
          </a:xfrm>
        </p:grpSpPr>
        <p:pic>
          <p:nvPicPr>
            <p:cNvPr id="18" name="Picture 5" descr="1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" y="799"/>
              <a:ext cx="2858" cy="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62" y="3892"/>
              <a:ext cx="2322" cy="2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95300" indent="-495300" algn="just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70000"/>
                <a:buFont typeface="Wingdings 2" pitchFamily="18" charset="2"/>
                <a:buNone/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궁서체" pitchFamily="17" charset="-127"/>
                </a:rPr>
                <a:t>View of Nitrogen Fertilizer Company’s Hungnam plant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16013" y="2204864"/>
            <a:ext cx="72723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Autofit/>
          </a:bodyPr>
          <a:lstStyle/>
          <a:p>
            <a:pPr marL="457200" indent="-457200" algn="l">
              <a:lnSpc>
                <a:spcPct val="200000"/>
              </a:lnSpc>
              <a:buAutoNum type="arabicPeriod"/>
              <a:defRPr/>
            </a:pPr>
            <a:r>
              <a:rPr lang="en-US" altLang="ko-KR" sz="1600" dirty="0" smtClean="0">
                <a:latin typeface="Calibri" pitchFamily="34" charset="0"/>
                <a:ea typeface="HY헤드라인M" pitchFamily="18" charset="-127"/>
              </a:rPr>
              <a:t>Appalling forced labor at Hungnam fertilizer plant</a:t>
            </a:r>
            <a:endParaRPr lang="en-US" altLang="ko-KR" sz="16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AutoNum type="arabicPeriod"/>
              <a:defRPr/>
            </a:pPr>
            <a:r>
              <a:rPr lang="en-US" altLang="ko-KR" sz="1600" kern="0" dirty="0" smtClean="0">
                <a:latin typeface="Calibri" pitchFamily="34" charset="0"/>
                <a:ea typeface="HY헤드라인M" pitchFamily="18" charset="-127"/>
              </a:rPr>
              <a:t>Each team of ten people responsible to bag one thousand three hundred bags; dozens of inmates died every day</a:t>
            </a:r>
          </a:p>
          <a:p>
            <a:pPr marL="457200" indent="-457200" algn="l">
              <a:lnSpc>
                <a:spcPct val="200000"/>
              </a:lnSpc>
              <a:buAutoNum type="arabicPeriod"/>
              <a:defRPr/>
            </a:pPr>
            <a:r>
              <a:rPr lang="en-US" altLang="ko-KR" sz="1600" kern="0" dirty="0" smtClean="0">
                <a:latin typeface="Calibri" pitchFamily="34" charset="0"/>
                <a:ea typeface="HY헤드라인M" pitchFamily="18" charset="-127"/>
              </a:rPr>
              <a:t>Total investment in the work; volunteered for the most difficult tasks (Took on labor work without succumbing to disease or death)</a:t>
            </a:r>
          </a:p>
          <a:p>
            <a:pPr marL="457200" indent="-457200" algn="l">
              <a:lnSpc>
                <a:spcPct val="200000"/>
              </a:lnSpc>
              <a:buAutoNum type="arabicPeriod"/>
              <a:defRPr/>
            </a:pPr>
            <a:r>
              <a:rPr lang="en-US" altLang="ko-KR" sz="1600" kern="0" dirty="0" smtClean="0">
                <a:latin typeface="Calibri" pitchFamily="34" charset="0"/>
                <a:ea typeface="HY헤드라인M" pitchFamily="18" charset="-127"/>
              </a:rPr>
              <a:t>Gave away half of his rations for three weeks; ate buckwheat rice balls (December 14 – 28, 1949) Honored as a model prisoner (official recognition from Satan)</a:t>
            </a:r>
            <a:endParaRPr lang="ko-KR" altLang="en-US" sz="16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921702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Tx/>
              <a:buAutoNum type="alphaUcPeriod" startAt="3"/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Imprisoned at Hungnam Deok-ri Special Labor Camp</a:t>
            </a: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  <a:p>
            <a:pPr marL="739775" indent="-571500" algn="l">
              <a:lnSpc>
                <a:spcPct val="50000"/>
              </a:lnSpc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(June 21, 1948 - October 14, 1950)</a:t>
            </a:r>
            <a:endParaRPr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8" name="Picture 2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9344" y="1698327"/>
            <a:ext cx="784912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2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 </a:t>
            </a:r>
            <a:r>
              <a:rPr lang="en-US" altLang="ko-KR" sz="24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5</a:t>
            </a:r>
            <a:r>
              <a:rPr lang="en-US" altLang="ko-KR" sz="2400" b="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. </a:t>
            </a:r>
            <a:r>
              <a:rPr lang="en-US" altLang="ko-KR" sz="24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Choong-mo nim's visits</a:t>
            </a:r>
            <a:r>
              <a:rPr lang="ko-KR" altLang="en-US" sz="24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 </a:t>
            </a:r>
            <a:r>
              <a:rPr lang="en-US" altLang="ko-KR" sz="2400" b="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/ </a:t>
            </a:r>
            <a:r>
              <a:rPr lang="en-US" altLang="ko-KR" sz="24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휴먼둥근헤드라인" pitchFamily="18" charset="-127"/>
              </a:rPr>
              <a:t>Ok Se-hyeon’s visits – hair</a:t>
            </a:r>
            <a:endParaRPr lang="en-US" altLang="ko-KR" sz="24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휴먼둥근헤드라인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24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	</a:t>
            </a:r>
            <a:r>
              <a:rPr lang="en-US" altLang="ko-KR" sz="20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(Distributing to other inmates what Choong-mo nim had brought in her presence)</a:t>
            </a:r>
            <a:endParaRPr lang="en-US" altLang="ko-KR" sz="2400" b="1" kern="0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 * Jesus</a:t>
            </a:r>
            <a:r>
              <a:rPr lang="ko-KR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 </a:t>
            </a:r>
            <a:r>
              <a:rPr lang="en-US" altLang="ko-KR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– </a:t>
            </a: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To Mary, his mother (John 2</a:t>
            </a:r>
            <a:r>
              <a:rPr lang="en-US" altLang="ko-KR" sz="2400" dirty="0" smtClean="0">
                <a:latin typeface="Calibri" pitchFamily="34" charset="0"/>
              </a:rPr>
              <a:t>:4)</a:t>
            </a:r>
            <a:endParaRPr lang="ko-KR" altLang="en-US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목각파임B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ko-KR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rPr>
              <a:t> </a:t>
            </a:r>
            <a:r>
              <a:rPr lang="en-US" altLang="ko-KR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rPr>
              <a:t>“</a:t>
            </a:r>
            <a:r>
              <a:rPr lang="en-US" altLang="ko-KR" sz="2400" i="1" dirty="0" smtClean="0">
                <a:latin typeface="Calibri" pitchFamily="34" charset="0"/>
              </a:rPr>
              <a:t>Dear woman, why do you involve me?”</a:t>
            </a:r>
            <a:endParaRPr lang="en-US" altLang="ko-KR" sz="2400" i="1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견고딕" pitchFamily="18" charset="-127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 * True Father</a:t>
            </a:r>
            <a:r>
              <a:rPr lang="ko-KR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 </a:t>
            </a: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목각파임B" pitchFamily="18" charset="-127"/>
              </a:rPr>
              <a:t>– To Choong-mo nim</a:t>
            </a:r>
            <a:r>
              <a:rPr lang="ko-KR" alt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 </a:t>
            </a:r>
            <a:endParaRPr lang="ko-KR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견고딕" pitchFamily="18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ko-KR" alt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 </a:t>
            </a:r>
            <a:r>
              <a:rPr lang="en-US" altLang="ko-KR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	</a:t>
            </a: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rPr>
              <a:t>Father was more concerned of God: ”Do not cry for me as your son. When I shed tears amidst death in prison, the Father in heaven is shedding tears of blood for this pitiable child.”</a:t>
            </a:r>
            <a:endParaRPr lang="en-US" altLang="ko-KR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견고딕" pitchFamily="18" charset="-127"/>
            </a:endParaRPr>
          </a:p>
          <a:p>
            <a:pPr marL="342900" indent="-342900" algn="just">
              <a:spcBef>
                <a:spcPts val="0"/>
              </a:spcBef>
              <a:defRPr/>
            </a:pPr>
            <a:r>
              <a:rPr lang="en-US" altLang="ko-KR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	</a:t>
            </a:r>
            <a:r>
              <a:rPr lang="en-US" altLang="ko-KR" sz="2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(Father severed the bond of affection of his physical parents and instead resolved to focus on God</a:t>
            </a:r>
            <a:r>
              <a:rPr lang="en-US" altLang="ko-KR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견고딕" pitchFamily="18" charset="-127"/>
              </a:rPr>
              <a:t>)</a:t>
            </a:r>
            <a:endParaRPr lang="en-US" altLang="ko-KR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3528" y="1052736"/>
            <a:ext cx="8424936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>
              <a:lnSpc>
                <a:spcPct val="150000"/>
              </a:lnSpc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C. Imprisoned at Hungnam Deok-ri Special Labor Camp</a:t>
            </a:r>
            <a:endParaRPr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87624" y="2493417"/>
            <a:ext cx="75611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rmAutofit fontScale="70000" lnSpcReduction="20000"/>
          </a:bodyPr>
          <a:lstStyle/>
          <a:p>
            <a:pPr marL="457200" indent="-457200" algn="l">
              <a:lnSpc>
                <a:spcPct val="150000"/>
              </a:lnSpc>
              <a:defRPr/>
            </a:pPr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6.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How Father survived Hungnam</a:t>
            </a:r>
            <a:endParaRPr lang="en-US" altLang="ko-KR" sz="2800" dirty="0">
              <a:latin typeface="Calibri" pitchFamily="34" charset="0"/>
              <a:ea typeface="HY헤드라인M" pitchFamily="18" charset="-127"/>
            </a:endParaRPr>
          </a:p>
          <a:p>
            <a:pPr marL="177800" indent="-1778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On the restored foundation built on forty years of indemnity by the Korean people</a:t>
            </a:r>
            <a:endParaRPr lang="en-US" altLang="ko-KR" sz="2400" kern="0" dirty="0">
              <a:latin typeface="Calibri" pitchFamily="34" charset="0"/>
              <a:ea typeface="HY헤드라인M" pitchFamily="18" charset="-127"/>
            </a:endParaRPr>
          </a:p>
          <a:p>
            <a:pPr marL="177800" indent="-1778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Course to separate Satan similar to the offering of the pigeon and Isaac (June 25)</a:t>
            </a:r>
          </a:p>
          <a:p>
            <a:pPr marL="177800" indent="-1778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Paying indemnity for the betrayal of the government and John-the-Baptist figures</a:t>
            </a:r>
          </a:p>
          <a:p>
            <a:pPr marL="177800" indent="-1778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Finding disciples in prison</a:t>
            </a:r>
          </a:p>
          <a:p>
            <a:pPr marL="177800" indent="-1778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400" kern="0" dirty="0" smtClean="0">
                <a:latin typeface="Calibri" pitchFamily="34" charset="0"/>
                <a:ea typeface="HY헤드라인M" pitchFamily="18" charset="-127"/>
              </a:rPr>
              <a:t>Found disciples through the works of the spirit world; had a core of 12 – 24 disciples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835292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AutoNum type="alphaUcPeriod" startAt="3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Imprisoned at Hungnam Deok-ri Special Labor Camp</a:t>
            </a:r>
          </a:p>
          <a:p>
            <a:pPr marL="739775" indent="-571500"/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(June 21, 1948 - October 14, 1950)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188640"/>
            <a:ext cx="5370934" cy="9286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40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 </a:t>
            </a:r>
            <a:r>
              <a:rPr kumimoji="0" lang="en-US" altLang="ko-KR" sz="40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CONTENTS</a:t>
            </a:r>
            <a:endParaRPr kumimoji="0" lang="ko-KR" altLang="en-US" sz="4000" spc="100" dirty="0">
              <a:ln w="18000">
                <a:noFill/>
                <a:prstDash val="solid"/>
              </a:ln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1447750" y="1340768"/>
            <a:ext cx="6724650" cy="843771"/>
            <a:chOff x="1072912" y="1456288"/>
            <a:chExt cx="6724888" cy="84398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06500" y="1966671"/>
              <a:ext cx="6591300" cy="104775"/>
              <a:chOff x="528" y="1824"/>
              <a:chExt cx="4512" cy="71"/>
            </a:xfrm>
          </p:grpSpPr>
          <p:sp>
            <p:nvSpPr>
              <p:cNvPr id="6179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80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81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878608" y="1456288"/>
              <a:ext cx="2318665" cy="523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I.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Introduction</a:t>
              </a:r>
              <a:endParaRPr kumimoji="0" lang="en-US" altLang="ko-KR" sz="28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78" name="그림 7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1534862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1447750" y="2008005"/>
            <a:ext cx="6724650" cy="864096"/>
            <a:chOff x="1072912" y="2376482"/>
            <a:chExt cx="6724888" cy="93980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206500" y="2925757"/>
              <a:ext cx="6591300" cy="104775"/>
              <a:chOff x="528" y="1824"/>
              <a:chExt cx="4512" cy="71"/>
            </a:xfrm>
          </p:grpSpPr>
          <p:sp>
            <p:nvSpPr>
              <p:cNvPr id="6173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74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75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868147" y="2376482"/>
              <a:ext cx="3860232" cy="569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II.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Pioneering Pyongyang</a:t>
              </a:r>
              <a:endParaRPr kumimoji="0" lang="ko-KR" altLang="en-US" sz="28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72" name="그림 14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255087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그룹 18"/>
          <p:cNvGrpSpPr>
            <a:grpSpLocks/>
          </p:cNvGrpSpPr>
          <p:nvPr/>
        </p:nvGrpSpPr>
        <p:grpSpPr bwMode="auto">
          <a:xfrm>
            <a:off x="1447750" y="2656077"/>
            <a:ext cx="6724650" cy="838200"/>
            <a:chOff x="1072912" y="3305176"/>
            <a:chExt cx="6724888" cy="838204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206500" y="3851276"/>
              <a:ext cx="6591300" cy="104775"/>
              <a:chOff x="528" y="1824"/>
              <a:chExt cx="4512" cy="71"/>
            </a:xfrm>
          </p:grpSpPr>
          <p:sp>
            <p:nvSpPr>
              <p:cNvPr id="6167" name="Rectangle 7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8" name="Rectangle 7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9" name="Rectangle 7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872886" y="3305176"/>
              <a:ext cx="5564861" cy="523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III.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Ordeals at Hungnam Labor Camp</a:t>
              </a:r>
              <a:endParaRPr kumimoji="0" lang="ko-KR" altLang="en-US" sz="28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66" name="그림 21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3377967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그룹 25"/>
          <p:cNvGrpSpPr>
            <a:grpSpLocks/>
          </p:cNvGrpSpPr>
          <p:nvPr/>
        </p:nvGrpSpPr>
        <p:grpSpPr bwMode="auto">
          <a:xfrm>
            <a:off x="1447750" y="3387195"/>
            <a:ext cx="7156698" cy="781050"/>
            <a:chOff x="1072912" y="4291014"/>
            <a:chExt cx="7156951" cy="781060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6161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2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3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1856996" y="4291014"/>
              <a:ext cx="6372867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IV.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From Hungnam to Busan and Freedom</a:t>
              </a:r>
              <a:endParaRPr kumimoji="0" lang="ko-KR" altLang="en-US" sz="28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60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그룹 25"/>
          <p:cNvGrpSpPr>
            <a:grpSpLocks/>
          </p:cNvGrpSpPr>
          <p:nvPr/>
        </p:nvGrpSpPr>
        <p:grpSpPr bwMode="auto">
          <a:xfrm>
            <a:off x="1447750" y="4096237"/>
            <a:ext cx="6724650" cy="781050"/>
            <a:chOff x="1072912" y="4291014"/>
            <a:chExt cx="6724888" cy="781060"/>
          </a:xfrm>
        </p:grpSpPr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6155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56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57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872091" y="4291014"/>
              <a:ext cx="3965841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V.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Refugee Years in Busan</a:t>
              </a:r>
              <a:endParaRPr kumimoji="0" lang="ko-KR" altLang="en-US" sz="28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54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9" name="그룹 25"/>
          <p:cNvGrpSpPr>
            <a:grpSpLocks/>
          </p:cNvGrpSpPr>
          <p:nvPr/>
        </p:nvGrpSpPr>
        <p:grpSpPr bwMode="auto">
          <a:xfrm>
            <a:off x="1447745" y="4827355"/>
            <a:ext cx="7348130" cy="781050"/>
            <a:chOff x="1072912" y="4291014"/>
            <a:chExt cx="7348394" cy="781060"/>
          </a:xfrm>
        </p:grpSpPr>
        <p:grpSp>
          <p:nvGrpSpPr>
            <p:cNvPr id="40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43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44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867738" y="4291014"/>
              <a:ext cx="6553568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VI. </a:t>
              </a:r>
              <a:r>
                <a:rPr kumimoji="0" lang="en-US" altLang="ko-KR" sz="22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Providence Leading to the Founding of Our Church</a:t>
              </a:r>
              <a:endParaRPr kumimoji="0" lang="ko-KR" altLang="en-US" sz="22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42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6" name="그룹 4"/>
          <p:cNvGrpSpPr>
            <a:grpSpLocks/>
          </p:cNvGrpSpPr>
          <p:nvPr/>
        </p:nvGrpSpPr>
        <p:grpSpPr bwMode="auto">
          <a:xfrm>
            <a:off x="1447749" y="5464389"/>
            <a:ext cx="6724651" cy="843771"/>
            <a:chOff x="1072912" y="1456288"/>
            <a:chExt cx="6724888" cy="843987"/>
          </a:xfrm>
        </p:grpSpPr>
        <p:grpSp>
          <p:nvGrpSpPr>
            <p:cNvPr id="47" name="Group 10"/>
            <p:cNvGrpSpPr>
              <a:grpSpLocks/>
            </p:cNvGrpSpPr>
            <p:nvPr/>
          </p:nvGrpSpPr>
          <p:grpSpPr bwMode="auto">
            <a:xfrm>
              <a:off x="1206500" y="1966671"/>
              <a:ext cx="6591300" cy="104775"/>
              <a:chOff x="528" y="1824"/>
              <a:chExt cx="4512" cy="71"/>
            </a:xfrm>
          </p:grpSpPr>
          <p:sp>
            <p:nvSpPr>
              <p:cNvPr id="50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51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52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1839585" y="1456288"/>
              <a:ext cx="4085941" cy="523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 smtClean="0">
                  <a:solidFill>
                    <a:srgbClr val="002060"/>
                  </a:solidFill>
                  <a:latin typeface="Calibri" pitchFamily="34" charset="0"/>
                  <a:ea typeface="HY헤드라인M" pitchFamily="18" charset="-127"/>
                </a:rPr>
                <a:t>VII. Lessons To Be Learned</a:t>
              </a:r>
              <a:endParaRPr kumimoji="0" lang="en-US" altLang="ko-K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49" name="그림 7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1534862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507"/>
            <a:ext cx="6912768" cy="352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2987824" y="5086925"/>
            <a:ext cx="504056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D아롱체" pitchFamily="18" charset="-127"/>
              </a:rPr>
              <a:t>Symbolizing Jesus’ resurrection three days after his death and the resurrection of the Second Advent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D아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8352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lphaUcPeriod" startAt="4"/>
              <a:defRPr/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June 25 was a Holy War for the purpose of rescuing the messiah.</a:t>
            </a:r>
            <a:r>
              <a:rPr lang="ko-KR" altLang="en-US" sz="2600" kern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kern="0" dirty="0" smtClean="0">
                <a:latin typeface="Calibri" pitchFamily="34" charset="0"/>
                <a:ea typeface="HY헤드라인M" pitchFamily="18" charset="-127"/>
              </a:rPr>
              <a:t>(UN bombing began at 2 am October 14, 1950,</a:t>
            </a: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궁서체" pitchFamily="17" charset="-127"/>
              </a:rPr>
              <a:t> United nations Peace Forces of the Korean War Memorial Federation</a:t>
            </a:r>
            <a:r>
              <a:rPr lang="ko-KR" altLang="en-US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(December 13, 2004)</a:t>
            </a:r>
            <a:endParaRPr lang="ko-KR" altLang="en-US" sz="2000" dirty="0">
              <a:latin typeface="Calibri" pitchFamily="34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55576" y="5877272"/>
            <a:ext cx="79928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Photo of Jesus’ image caught in the airs of North Korea by a US fighter pilot</a:t>
            </a:r>
            <a:endParaRPr lang="en-US" altLang="ko-KR" b="1" dirty="0">
              <a:latin typeface="Calibri" pitchFamily="34" charset="0"/>
              <a:ea typeface="HY헤드라인M" pitchFamily="18" charset="-127"/>
            </a:endParaRPr>
          </a:p>
          <a:p>
            <a:pPr lvl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 (Published on “PARIS </a:t>
            </a:r>
            <a:r>
              <a:rPr lang="en-US" altLang="ko-KR" sz="2000" b="1" dirty="0">
                <a:latin typeface="Calibri" pitchFamily="34" charset="0"/>
                <a:ea typeface="HY헤드라인M" pitchFamily="18" charset="-127"/>
              </a:rPr>
              <a:t>MATCH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”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)</a:t>
            </a:r>
            <a:endParaRPr lang="en-US" altLang="ko-KR" sz="20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125190"/>
            <a:ext cx="6383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III.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Ordeals at Hungnam Labor Camp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(February 22, 1948 - October 14, 1950)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899592" y="197198"/>
            <a:ext cx="731931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IV.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From Hungnam to Busan and Freedom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(October 14, 1950 - January 27, 1951)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395536" y="1196752"/>
            <a:ext cx="9001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l">
              <a:lnSpc>
                <a:spcPct val="150000"/>
              </a:lnSpc>
              <a:buFontTx/>
              <a:buAutoNum type="alphaUcPeriod"/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From Hungnam to Pyongyang and 40 days in Pyongyang</a:t>
            </a: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  <a:p>
            <a:pPr marL="739775" indent="-571500">
              <a:lnSpc>
                <a:spcPct val="150000"/>
              </a:lnSpc>
            </a:pP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55576" y="1844675"/>
            <a:ext cx="799244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buFont typeface="Calibri" pitchFamily="34" charset="0"/>
              <a:buAutoNum type="arabi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Arrived after ten days with only prison clothes and powder made of mixed grains.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Looking for members in Pyongyang for forty days.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buFont typeface="Calibri" pitchFamily="34" charset="0"/>
              <a:buAutoNum type="arabi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Went south with Park Chung-hwa and Kim Won-pil.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1402730" y="3140968"/>
            <a:ext cx="6553646" cy="3384376"/>
            <a:chOff x="1619672" y="3068960"/>
            <a:chExt cx="5760640" cy="3483257"/>
          </a:xfrm>
        </p:grpSpPr>
        <p:pic>
          <p:nvPicPr>
            <p:cNvPr id="8" name="Picture 5" descr="1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3068960"/>
              <a:ext cx="3635662" cy="34832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086"/>
            <p:cNvPicPr>
              <a:picLocks noChangeAspect="1" noChangeArrowheads="1"/>
            </p:cNvPicPr>
            <p:nvPr/>
          </p:nvPicPr>
          <p:blipFill>
            <a:blip r:embed="rId4" cstate="print"/>
            <a:srcRect l="30350" t="61845" r="32772"/>
            <a:stretch>
              <a:fillRect/>
            </a:stretch>
          </p:blipFill>
          <p:spPr bwMode="auto">
            <a:xfrm>
              <a:off x="5004048" y="3068960"/>
              <a:ext cx="2376264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95536" y="1196529"/>
            <a:ext cx="6192688" cy="6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l">
              <a:lnSpc>
                <a:spcPct val="150000"/>
              </a:lnSpc>
              <a:buFont typeface="+mj-lt"/>
              <a:buAutoNum type="alphaUcPeriod" startAt="2"/>
            </a:pPr>
            <a:r>
              <a:rPr lang="en-US" altLang="ko-KR" sz="2400" b="1" dirty="0" smtClean="0">
                <a:latin typeface="Calibri" pitchFamily="34" charset="0"/>
                <a:ea typeface="HY헤드라인M" pitchFamily="18" charset="-127"/>
              </a:rPr>
              <a:t>From Pyongyang to Seoul </a:t>
            </a: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(December 4 - 27, 1950)</a:t>
            </a:r>
            <a:endParaRPr lang="en-US" altLang="ko-KR" sz="24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0" name="직사각형 6"/>
          <p:cNvSpPr>
            <a:spLocks noChangeArrowheads="1"/>
          </p:cNvSpPr>
          <p:nvPr/>
        </p:nvSpPr>
        <p:spPr bwMode="auto">
          <a:xfrm>
            <a:off x="611659" y="3618061"/>
            <a:ext cx="6480621" cy="25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anchor="ctr"/>
          <a:lstStyle/>
          <a:p>
            <a:pPr marL="457200" indent="-457200" algn="l">
              <a:lnSpc>
                <a:spcPct val="150000"/>
              </a:lnSpc>
              <a:buAutoNum type="alphaL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Father carried Park Chung-hwa on his back and walked 4km to Yongmae Islands under dire circumstances and then back again</a:t>
            </a:r>
          </a:p>
          <a:p>
            <a:pPr marL="457200" indent="-457200" algn="l">
              <a:lnSpc>
                <a:spcPct val="150000"/>
              </a:lnSpc>
              <a:buAutoNum type="alphaL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Only relatives of soldiers were permitted on the boats</a:t>
            </a:r>
          </a:p>
          <a:p>
            <a:pPr marL="457200" indent="-457200" algn="l">
              <a:lnSpc>
                <a:spcPct val="150000"/>
              </a:lnSpc>
              <a:buAutoNum type="alphaLcPeriod"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From Pyongyang to Seoul (December 4 – 27): Warm reception prepared after receiving a revelation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95536" y="1844824"/>
            <a:ext cx="5870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indent="-457200" algn="l">
              <a:lnSpc>
                <a:spcPct val="150000"/>
              </a:lnSpc>
              <a:buAutoNum type="arabicPeriod"/>
            </a:pP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Result of course in North Korea: </a:t>
            </a:r>
          </a:p>
          <a:p>
            <a:pPr marL="638175" indent="-457200" algn="l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	One man and three women</a:t>
            </a:r>
            <a:endParaRPr lang="en-US" altLang="ko-KR" sz="2400" b="1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91342" y="2926904"/>
            <a:ext cx="590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algn="l">
              <a:lnSpc>
                <a:spcPct val="150000"/>
              </a:lnSpc>
            </a:pPr>
            <a:r>
              <a:rPr lang="en-US" altLang="ko-KR" sz="2400" b="1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2. </a:t>
            </a:r>
            <a:r>
              <a:rPr lang="en-US" altLang="ko-KR" sz="24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Traveling to Yongmae Islands</a:t>
            </a:r>
            <a:endParaRPr lang="en-US" altLang="ko-KR" sz="2400" b="1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8" name="Picture 11" descr="SMMP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1268760"/>
            <a:ext cx="2304256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3" name="Picture 7" descr="C:\Users\황보군\Desktop\자전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89040"/>
            <a:ext cx="165618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197198"/>
            <a:ext cx="731931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IV.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From Hungnam to Busan and Freedom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(October 14, 1950 - January 27, 1951)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040560" cy="4320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3" descr="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14438"/>
            <a:ext cx="4290240" cy="49508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1619671" y="1125687"/>
            <a:ext cx="496578" cy="503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7380312" y="5661249"/>
            <a:ext cx="576064" cy="5040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3347864" y="4581128"/>
            <a:ext cx="504775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5868417" y="1341439"/>
            <a:ext cx="575791" cy="50338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1403350" y="6237288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1619670" y="1124744"/>
            <a:ext cx="496579" cy="50405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495300" indent="-4953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o-KR" altLang="ko-KR" dirty="0">
              <a:solidFill>
                <a:srgbClr val="0000FF"/>
              </a:solidFill>
              <a:latin typeface="Calibri" pitchFamily="34" charset="0"/>
              <a:ea typeface="궁서체" pitchFamily="17" charset="-127"/>
            </a:endParaRP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5866830" y="1341439"/>
            <a:ext cx="577378" cy="50338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495300" indent="-4953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o-KR" altLang="ko-KR" dirty="0">
              <a:solidFill>
                <a:srgbClr val="0000FF"/>
              </a:solidFill>
              <a:latin typeface="Calibri" pitchFamily="34" charset="0"/>
              <a:ea typeface="궁서체" pitchFamily="17" charset="-127"/>
            </a:endParaRP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395536" y="476672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000" dirty="0" smtClean="0">
                <a:latin typeface="Calibri" pitchFamily="34" charset="0"/>
                <a:ea typeface="HY견고딕" pitchFamily="18" charset="-127"/>
              </a:rPr>
              <a:t>From Pyongyang to </a:t>
            </a:r>
            <a:r>
              <a:rPr lang="ko-KR" altLang="en-US" sz="2000" dirty="0" smtClean="0">
                <a:latin typeface="Calibri" pitchFamily="34" charset="0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견고딕" pitchFamily="18" charset="-127"/>
              </a:rPr>
              <a:t>Imjin River (December 4 - 21, 1950)</a:t>
            </a:r>
            <a:endParaRPr lang="en-US" altLang="ko-KR" sz="2000" dirty="0"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4355976" y="260648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000" dirty="0" smtClean="0">
                <a:latin typeface="Calibri" pitchFamily="34" charset="0"/>
                <a:ea typeface="HY견고딕" pitchFamily="18" charset="-127"/>
              </a:rPr>
              <a:t>From Imjin River to Heukseok-dong </a:t>
            </a:r>
            <a:br>
              <a:rPr lang="en-US" altLang="ko-KR" sz="2000" dirty="0" smtClean="0">
                <a:latin typeface="Calibri" pitchFamily="34" charset="0"/>
                <a:ea typeface="HY견고딕" pitchFamily="18" charset="-127"/>
              </a:rPr>
            </a:br>
            <a:r>
              <a:rPr lang="en-US" altLang="ko-KR" sz="2000" dirty="0" smtClean="0">
                <a:latin typeface="Calibri" pitchFamily="34" charset="0"/>
                <a:ea typeface="HY견고딕" pitchFamily="18" charset="-127"/>
              </a:rPr>
              <a:t>(December 21 - 27, 1950)</a:t>
            </a:r>
            <a:endParaRPr lang="en-US" altLang="ko-KR" sz="2000" dirty="0">
              <a:latin typeface="Calibri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2769E-7 C 0.00417 0.02727 0.00469 0.05594 -0.00225 0.08275 C -0.00381 0.0957 -0.0059 0.1061 -0.00885 0.11835 C -0.01024 0.12413 -0.01336 0.13592 -0.01336 0.13592 C -0.01493 0.16597 -0.01753 0.1951 -0.01111 0.22469 C -0.00607 0.24757 -0.01232 0.21914 -0.00451 0.24248 C -0.0026 0.24826 -2.77778E-6 0.26005 -2.77778E-6 0.26005 C -0.00295 0.28687 -0.00729 0.29218 -0.01336 0.31622 C -0.01406 0.31946 -0.01493 0.32223 -0.01562 0.32547 C -0.01631 0.32825 -0.01788 0.33402 -0.01788 0.33402 C -0.01545 0.37124 -0.01423 0.38557 -2.77778E-6 0.41424 C 0.00122 0.41678 0.00087 0.42071 0.00226 0.42302 C 0.00556 0.42857 0.01077 0.42996 0.01546 0.4318 C 0.02431 0.43966 0.03438 0.44244 0.04445 0.4466 C 0.05851 0.45931 0.07691 0.46394 0.09323 0.47041 C 0.1 0.47318 0.10625 0.47827 0.11337 0.47919 C 0.12275 0.48035 0.14046 0.48174 0.15105 0.4852 C 0.15556 0.48659 0.16441 0.49075 0.16441 0.49075 C 0.16667 0.49306 0.16841 0.49537 0.17084 0.49699 C 0.1731 0.49838 0.1757 0.49838 0.17778 0.5 C 0.19306 0.51132 0.18872 0.51849 0.19323 0.50578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01711E-7 C 0.01528 0.01341 0.00833 0.00948 0.01996 0.0148 C 0.02656 0.02774 0.03472 0.03167 0.04444 0.03838 C 0.06007 0.04901 0.04219 0.04069 0.05781 0.04716 C 0.07344 0.06103 0.06667 0.05525 0.07778 0.06496 C 0.07969 0.06658 0.08229 0.06658 0.08437 0.06796 C 0.0868 0.06958 0.08889 0.07189 0.09114 0.07397 C 0.09323 0.07813 0.09774 0.08576 0.09774 0.09154 C 0.09774 0.10772 0.08663 0.13431 0.08003 0.14795 C 0.07552 0.17106 0.06788 0.17314 0.0533 0.18632 C 0.05104 0.1884 0.04896 0.19048 0.0467 0.19233 C 0.04444 0.19441 0.04219 0.19603 0.03993 0.19811 C 0.03767 0.19996 0.03333 0.20412 0.03333 0.20412 C 0.03177 0.21013 0.03142 0.2166 0.02882 0.22192 C 0.02743 0.22492 0.02552 0.22746 0.02448 0.2307 C 0.02083 0.2418 0.0184 0.25451 0.01562 0.2663 C 0.01996 0.26815 0.02743 0.2663 0.02882 0.27208 C 0.03177 0.2841 0.02882 0.28017 0.03785 0.28387 C 0.04531 0.28294 0.05295 0.2841 0.06007 0.28109 C 0.0651 0.27901 0.06823 0.27115 0.07326 0.26907 C 0.07552 0.26815 0.07778 0.26722 0.08003 0.2663 C 0.08837 0.26838 0.09618 0.2737 0.10451 0.27508 C 0.12604 0.27878 0.11632 0.27647 0.13333 0.28109 C 0.12847 0.29982 0.1368 0.31276 0.13108 0.33426 C 0.13021 0.33727 0.12656 0.33588 0.12448 0.33727 C 0.11424 0.34397 0.10625 0.35345 0.09549 0.35784 C 0.08003 0.35691 0.06441 0.35761 0.04896 0.35507 C 0.04618 0.3546 0.04479 0.34998 0.04219 0.34905 C 0.03281 0.34559 0.02292 0.34559 0.01337 0.34304 C 0.00729 0.3553 0.00364 0.36709 -0.00226 0.37864 C 0.00017 0.36246 -0.00087 0.35761 0.01111 0.35206 C 0.02153 0.35298 0.03194 0.35345 0.04219 0.35507 C 0.04913 0.35622 0.06215 0.36385 0.06215 0.36385 C 0.06632 0.37194 0.07031 0.38165 0.07326 0.39043 C 0.08108 0.41378 0.07257 0.40338 0.08437 0.41424 C 0.08507 0.41725 0.08559 0.42025 0.08663 0.42303 C 0.08785 0.42626 0.0901 0.42857 0.09114 0.43181 C 0.09896 0.45539 0.0901 0.44476 0.10226 0.45562 C 0.1125 0.47642 0.1066 0.46949 0.11771 0.4792 C 0.12101 0.49261 0.12361 0.49261 0.13333 0.497 C 0.13837 0.51688 0.13142 0.49515 0.14219 0.51179 C 0.14983 0.52358 0.16267 0.54924 0.16667 0.56496 C 0.16597 0.56912 0.16424 0.58368 0.16215 0.58877 C 0.1493 0.61997 0.15625 0.59524 0.15104 0.61535 C 0.1526 0.61836 0.15347 0.62182 0.15555 0.62414 C 0.15868 0.6276 0.17309 0.6276 0.16667 0.63616 " pathEditMode="relative" ptsTypes="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 animBg="1"/>
      <p:bldP spid="737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395536" y="1196752"/>
            <a:ext cx="835292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dirty="0">
                <a:latin typeface="Calibri" pitchFamily="34" charset="0"/>
                <a:ea typeface="HY헤드라인M" pitchFamily="18" charset="-127"/>
              </a:rPr>
              <a:t>C. </a:t>
            </a: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One week in Seoul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(December 27, 1950 - January 3, 1951)</a:t>
            </a: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39552" y="1844824"/>
            <a:ext cx="820891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300" b="0" dirty="0" smtClean="0">
                <a:latin typeface="Calibri" pitchFamily="34" charset="0"/>
                <a:ea typeface="HY헤드라인M" pitchFamily="18" charset="-127"/>
              </a:rPr>
              <a:t>Stayed at Kwak No-pil’s house in Heukseok-dong for one week.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300" b="0" dirty="0" smtClean="0">
                <a:latin typeface="Calibri" pitchFamily="34" charset="0"/>
                <a:ea typeface="HY헤드라인M" pitchFamily="18" charset="-127"/>
              </a:rPr>
              <a:t>Called up for military service and physical examination: Class C (December 31, 1950)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300" b="0" dirty="0" smtClean="0">
                <a:latin typeface="Calibri" pitchFamily="34" charset="0"/>
                <a:ea typeface="HY헤드라인M" pitchFamily="18" charset="-127"/>
              </a:rPr>
              <a:t>Certificate of refugee status issued by Yoo Hong, head of peace-keeping forces. </a:t>
            </a:r>
            <a:endParaRPr lang="ko-KR" altLang="en-US" sz="23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300" b="0" dirty="0" smtClean="0">
                <a:latin typeface="Calibri" pitchFamily="34" charset="0"/>
                <a:ea typeface="HY헤드라인M" pitchFamily="18" charset="-127"/>
              </a:rPr>
              <a:t>Found letter at Kwak No-pil house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300" b="0" dirty="0" smtClean="0">
                <a:latin typeface="Calibri" pitchFamily="34" charset="0"/>
                <a:ea typeface="HY헤드라인M" pitchFamily="18" charset="-127"/>
              </a:rPr>
              <a:t>On the path of refugee headed for Kwak No-pil’s house in Busan.</a:t>
            </a:r>
            <a:endParaRPr lang="ko-KR" altLang="en-US" sz="23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197198"/>
            <a:ext cx="731931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IV.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From Hungnam to Busan and Freedom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(October 14, 1950 - January 27, 1951)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395536" y="1196752"/>
            <a:ext cx="828092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b="1" dirty="0">
                <a:latin typeface="Calibri" pitchFamily="34" charset="0"/>
                <a:ea typeface="HY헤드라인M" pitchFamily="18" charset="-127"/>
              </a:rPr>
              <a:t>D</a:t>
            </a: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. From Seoul to Busan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(January 4 - 27, 1951)</a:t>
            </a:r>
            <a:endParaRPr lang="en-US" altLang="ko-KR" sz="26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971600" y="1844824"/>
            <a:ext cx="6984776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Departed with Class C certificate and refugee certificate.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Took the Joongang line instead of Gyeongbu line.</a:t>
            </a:r>
            <a:endParaRPr lang="ko-KR" altLang="en-US" sz="24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Separated from Park Chung-hwa at Gyeongju.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Getting a free ride in a freight car to Busan arriving at Choryang Station.</a:t>
            </a:r>
            <a:endParaRPr lang="ko-KR" altLang="en-US" sz="24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197198"/>
            <a:ext cx="731931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dirty="0">
                <a:latin typeface="Calibri" pitchFamily="34" charset="0"/>
                <a:ea typeface="HY헤드라인M" pitchFamily="18" charset="-127"/>
              </a:rPr>
              <a:t>IV. </a:t>
            </a:r>
            <a:r>
              <a:rPr lang="en-US" altLang="ko-KR" sz="3200" dirty="0" smtClean="0">
                <a:latin typeface="Calibri" pitchFamily="34" charset="0"/>
                <a:ea typeface="HY헤드라인M" pitchFamily="18" charset="-127"/>
              </a:rPr>
              <a:t>From Hungnam to Busan and Freedom</a:t>
            </a:r>
            <a:endParaRPr lang="en-US" altLang="ko-KR" sz="3200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(October 14, 1950 - January 27, 1951)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746" y="884112"/>
            <a:ext cx="4213486" cy="53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3563119" y="1339999"/>
            <a:ext cx="504825" cy="5048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495300" indent="-4953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o-KR" altLang="ko-KR" dirty="0">
              <a:solidFill>
                <a:srgbClr val="0000FF"/>
              </a:solidFill>
              <a:latin typeface="Calibri" pitchFamily="34" charset="0"/>
              <a:ea typeface="궁서체" pitchFamily="17" charset="-127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63688" y="6172620"/>
            <a:ext cx="568863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  <a:cs typeface="한컴돋움" pitchFamily="18" charset="2"/>
              </a:rPr>
              <a:t>From Seoul to Busan 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(January 3 - 27, 1951)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7495E-6 C 0.00295 0.00347 0.00312 0.00856 0.00538 0.01296 C 0.0085 0.02591 0.01927 0.02406 0.0276 0.02475 C 0.03159 0.0266 0.03368 0.03123 0.03732 0.03424 C 0.03923 0.03794 0.04062 0.04002 0.0434 0.04257 C 0.04548 0.04696 0.04757 0.04627 0.04965 0.05066 C 0.05121 0.05714 0.05364 0.06292 0.0585 0.065 C 0.06111 0.07032 0.06267 0.07241 0.06562 0.0768 C 0.06701 0.08235 0.06718 0.08652 0.0717 0.0886 C 0.0743 0.08976 0.07708 0.09091 0.07968 0.09207 C 0.08055 0.09253 0.08246 0.09323 0.08246 0.09323 C 0.0842 0.09276 0.08628 0.09346 0.08767 0.09207 C 0.08871 0.09114 0.08802 0.08883 0.08854 0.08721 C 0.08993 0.08258 0.09236 0.07796 0.09479 0.07426 C 0.09583 0.06986 0.09757 0.06477 0.1 0.0613 C 0.10191 0.05506 0.10607 0.05159 0.11076 0.04951 C 0.11232 0.04997 0.11545 0.0502 0.11597 0.05321 C 0.1184 0.06801 0.11319 0.06477 0.11961 0.06732 C 0.12604 0.0731 0.12691 0.07611 0.12934 0.08605 C 0.13003 0.0886 0.13819 0.09554 0.14079 0.09669 C 0.14253 0.10063 0.14461 0.10202 0.14704 0.10502 C 0.14913 0.11335 0.14826 0.10988 0.14965 0.11566 C 0.15034 0.11821 0.15312 0.1226 0.15312 0.1226 C 0.15225 0.13047 0.15225 0.13093 0.14704 0.13324 C 0.13923 0.13255 0.13246 0.13116 0.12482 0.12977 C 0.1177 0.13024 0.11059 0.12954 0.10364 0.13093 C 0.09861 0.13186 0.10382 0.13856 0.10538 0.13926 C 0.10659 0.14157 0.10816 0.14365 0.10885 0.1462 C 0.1092 0.14735 0.10937 0.14874 0.10989 0.1499 C 0.11093 0.15221 0.11336 0.15684 0.11336 0.15684 C 0.11493 0.16308 0.11475 0.16655 0.11961 0.16864 C 0.12222 0.17095 0.12447 0.17164 0.12656 0.17465 C 0.12586 0.17928 0.12482 0.18714 0.12135 0.18992 C 0.11979 0.19131 0.11597 0.19223 0.11597 0.19223 C 0.11406 0.19963 0.11684 0.20773 0.12222 0.21004 C 0.12343 0.21675 0.12465 0.21629 0.12934 0.21467 C 0.13055 0.21004 0.13211 0.20935 0.13541 0.2075 C 0.14045 0.20148 0.15173 0.20241 0.15763 0.20171 C 0.16267 0.19709 0.1651 0.20357 0.16996 0.20634 C 0.17691 0.21027 0.18489 0.21397 0.19218 0.21583 C 0.19149 0.22369 0.19097 0.22693 0.18941 0.23364 C 0.19027 0.23873 0.19166 0.24775 0.18767 0.25122 C 0.18715 0.25168 0.18125 0.25399 0.17968 0.25469 C 0.17882 0.25515 0.17708 0.25584 0.17708 0.25584 C 0.17395 0.26047 0.15972 0.2614 0.16736 0.25469 C 0.16892 0.25607 0.17118 0.25654 0.17257 0.25839 C 0.17413 0.26047 0.17482 0.26625 0.17621 0.2688 C 0.17743 0.27412 0.18559 0.28615 0.18941 0.28777 C 0.18975 0.28892 0.1901 0.29008 0.19027 0.29124 C 0.19079 0.29563 0.19062 0.30003 0.19132 0.30419 C 0.19218 0.30905 0.20104 0.31136 0.20104 0.31136 C 0.20364 0.31483 0.20555 0.31668 0.20885 0.31853 C 0.21024 0.32015 0.21215 0.32108 0.21336 0.32316 C 0.21666 0.32871 0.21111 0.32524 0.21684 0.32778 C 0.21753 0.32871 0.2184 0.32917 0.21875 0.33033 C 0.21927 0.33218 0.21822 0.33611 0.21961 0.33611 C 0.221 0.33611 0.22013 0.33218 0.22048 0.33033 C 0.22083 0.32871 0.221 0.32709 0.22135 0.32547 C 0.2217 0.32894 0.22222 0.33264 0.22222 0.33611 C 0.22222 0.33819 0.22066 0.34028 0.22135 0.34213 C 0.22187 0.34351 0.22361 0.34282 0.22482 0.34328 C 0.23055 0.35462 0.23993 0.35901 0.24965 0.36086 C 0.25121 0.3641 0.25329 0.36618 0.25503 0.36919 C 0.25625 0.37127 0.2585 0.37613 0.2585 0.37613 C 0.26041 0.384 0.26076 0.39163 0.26197 0.39973 C 0.26111 0.40713 0.26059 0.40875 0.25677 0.41384 C 0.25538 0.42008 0.2526 0.42008 0.24878 0.42332 C 0.24461 0.43211 0.24114 0.44252 0.23628 0.45038 C 0.23368 0.45455 0.23298 0.45941 0.2302 0.46357 C 0.22968 0.46588 0.22899 0.4682 0.22847 0.47051 C 0.22812 0.47167 0.2276 0.47398 0.2276 0.47398 C 0.22604 0.48786 0.22829 0.48693 0.21684 0.48693 " pathEditMode="relative" ptsTypes="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9592" y="1844824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b="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Father’s appearance when he arrived at Busan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b="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Stayed for three days at the home of newly-wed Kwak No-pil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b="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Meeting Eom Deok-moon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Hunger during refugee life</a:t>
            </a:r>
            <a:endParaRPr lang="en-US" altLang="ko-KR" sz="20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Beginning to write the first Divine Principle (May 11, 1951) </a:t>
            </a:r>
            <a:b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</a:b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Busan laborers' camp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2000" b="0" dirty="0" smtClean="0"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Luke 9:58, </a:t>
            </a:r>
            <a:r>
              <a:rPr lang="en-US" altLang="ko-KR" sz="2000" i="1" dirty="0" smtClean="0">
                <a:latin typeface="Calibri" pitchFamily="34" charset="0"/>
              </a:rPr>
              <a:t>"Foxes have holes and birds of the air have nests, but the Son of Man has no place to lay his head.”</a:t>
            </a:r>
            <a:endParaRPr lang="ko-KR" altLang="en-US" sz="2000" b="0" i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849694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l">
              <a:lnSpc>
                <a:spcPct val="150000"/>
              </a:lnSpc>
            </a:pPr>
            <a:r>
              <a:rPr lang="en-US" altLang="ko-KR" sz="2600" dirty="0">
                <a:latin typeface="Calibri" pitchFamily="34" charset="0"/>
                <a:ea typeface="HY헤드라인M" pitchFamily="18" charset="-127"/>
              </a:rPr>
              <a:t>A</a:t>
            </a: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. Refugee’s joys and sorrows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(January 27 – August 1951)</a:t>
            </a:r>
            <a:endParaRPr lang="en-US" altLang="ko-KR" sz="26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1859434" y="125190"/>
            <a:ext cx="53768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latin typeface="Calibri" pitchFamily="34" charset="0"/>
                <a:ea typeface="HY헤드라인M" pitchFamily="18" charset="-127"/>
              </a:rPr>
              <a:t> V. Refugee Years in Busan</a:t>
            </a:r>
            <a:endParaRPr lang="en-US" altLang="ko-KR" sz="3200" b="1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(January 27, 1951 September 7, 1953)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9"/>
          <p:cNvSpPr txBox="1">
            <a:spLocks noChangeArrowheads="1"/>
          </p:cNvSpPr>
          <p:nvPr/>
        </p:nvSpPr>
        <p:spPr bwMode="auto">
          <a:xfrm>
            <a:off x="357857" y="1196752"/>
            <a:ext cx="961474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b="1" dirty="0">
                <a:latin typeface="Calibri" pitchFamily="34" charset="0"/>
                <a:ea typeface="HY헤드라인M" pitchFamily="18" charset="-127"/>
              </a:rPr>
              <a:t>B</a:t>
            </a: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. Preparing new beginning at cardboard hut at Beomnetgol</a:t>
            </a:r>
            <a:endParaRPr lang="en-US" altLang="ko-KR" sz="26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828229" y="1700808"/>
            <a:ext cx="79202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Built cardboard hut at 1513 Beomil 4 district, Dong-gu, Busan City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(August 1951)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Painting portraits and contacting members who were in North Korea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Yearning for God, humankind and creation</a:t>
            </a: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Completion of the first Principle text</a:t>
            </a:r>
            <a:r>
              <a:rPr lang="ko-KR" altLang="en-US" sz="24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(May 11, 1951 - May 10, 1952)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Kang Hyun-</a:t>
            </a:r>
            <a:r>
              <a:rPr lang="en-US" altLang="ko-KR" sz="2400" b="0" dirty="0" err="1" smtClean="0">
                <a:latin typeface="Calibri" pitchFamily="34" charset="0"/>
                <a:ea typeface="HY헤드라인M" pitchFamily="18" charset="-127"/>
              </a:rPr>
              <a:t>shil</a:t>
            </a:r>
            <a:r>
              <a:rPr lang="ko-KR" altLang="en-US" sz="24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Calibri" pitchFamily="34" charset="0"/>
                <a:ea typeface="HY그래픽M" pitchFamily="18" charset="-127"/>
              </a:rPr>
              <a:t>(May 10, 1952)</a:t>
            </a:r>
            <a:r>
              <a:rPr lang="en-US" altLang="ko-KR" sz="2400" b="0" dirty="0" smtClean="0">
                <a:latin typeface="Calibri" pitchFamily="34" charset="0"/>
                <a:ea typeface="HY그래픽M" pitchFamily="18" charset="-127"/>
              </a:rPr>
              <a:t> and</a:t>
            </a:r>
            <a:r>
              <a:rPr lang="ko-KR" altLang="en-US" sz="24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Rev. Lee Yo-han</a:t>
            </a:r>
            <a:r>
              <a:rPr lang="en-US" altLang="ko-KR" sz="2400" b="0" dirty="0" smtClean="0">
                <a:latin typeface="Calibri" pitchFamily="34" charset="0"/>
                <a:ea typeface="HY그래픽M" pitchFamily="18" charset="-127"/>
              </a:rPr>
              <a:t> </a:t>
            </a:r>
            <a:r>
              <a:rPr lang="en-US" altLang="ko-KR" b="0" dirty="0" smtClean="0">
                <a:latin typeface="Calibri" pitchFamily="34" charset="0"/>
                <a:ea typeface="HY그래픽M" pitchFamily="18" charset="-127"/>
              </a:rPr>
              <a:t>(December 1, 1952)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9434" y="125190"/>
            <a:ext cx="53768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latin typeface="Calibri" pitchFamily="34" charset="0"/>
                <a:ea typeface="HY헤드라인M" pitchFamily="18" charset="-127"/>
              </a:rPr>
              <a:t> V. Refugee Years in Busan</a:t>
            </a:r>
            <a:endParaRPr lang="en-US" altLang="ko-KR" sz="3200" b="1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(January 27, 1951 September 7, 1953)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Users\황보군\Desktop\부산피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211"/>
          <p:cNvPicPr>
            <a:picLocks noChangeAspect="1" noChangeArrowheads="1"/>
          </p:cNvPicPr>
          <p:nvPr/>
        </p:nvPicPr>
        <p:blipFill>
          <a:blip r:embed="rId4" cstate="print"/>
          <a:srcRect r="8379"/>
          <a:stretch>
            <a:fillRect/>
          </a:stretch>
        </p:blipFill>
        <p:spPr bwMode="auto">
          <a:xfrm>
            <a:off x="3347864" y="2204864"/>
            <a:ext cx="58326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851920" y="6316663"/>
            <a:ext cx="4536430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400" b="1" dirty="0" smtClean="0">
                <a:latin typeface="Calibri" pitchFamily="34" charset="0"/>
                <a:ea typeface="HY헤드라인M" pitchFamily="18" charset="-127"/>
              </a:rPr>
              <a:t>Cardboard hut at Beomnetgol</a:t>
            </a:r>
            <a:endParaRPr lang="ko-KR" altLang="en-US" sz="2400" b="1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4680520" cy="4874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7" y="-15974"/>
            <a:ext cx="6192688" cy="14287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altLang="ko-KR" sz="3200" b="1" dirty="0" smtClean="0">
                <a:latin typeface="Calibri" pitchFamily="34" charset="0"/>
                <a:ea typeface="HY헤드라인M" pitchFamily="18" charset="-127"/>
              </a:rPr>
              <a:t>Course for Re-launching Providence</a:t>
            </a:r>
            <a:endParaRPr lang="ko-KR" altLang="en-US" sz="3200" b="1" dirty="0">
              <a:latin typeface="Calibri" pitchFamily="34" charset="0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(June 6, 1946 - 1960. lunar 3.16</a:t>
            </a:r>
            <a:r>
              <a:rPr lang="en-US" altLang="ko-KR" sz="2800" b="0" dirty="0"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563" y="3572470"/>
            <a:ext cx="2320925" cy="3024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 rot="16200000">
            <a:off x="5831181" y="5264245"/>
            <a:ext cx="433965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</a:rPr>
              <a:t>Rev. Lee Yo-han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33797" name="Picture 3" descr="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238601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16200000">
            <a:off x="5795179" y="2205822"/>
            <a:ext cx="433965" cy="216024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</a:rPr>
              <a:t>Ms. Kang Hyun-shil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32775" name="Picture 2" descr="2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20688"/>
            <a:ext cx="3240360" cy="3312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899592" y="4023472"/>
            <a:ext cx="3456384" cy="31393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</a:rPr>
              <a:t>First volume of the first Principle text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9" name="Picture 3" descr="217"/>
          <p:cNvPicPr>
            <a:picLocks noChangeAspect="1" noChangeArrowheads="1"/>
          </p:cNvPicPr>
          <p:nvPr/>
        </p:nvPicPr>
        <p:blipFill>
          <a:blip r:embed="rId6" cstate="print"/>
          <a:srcRect t="16132" b="16112"/>
          <a:stretch>
            <a:fillRect/>
          </a:stretch>
        </p:blipFill>
        <p:spPr bwMode="auto">
          <a:xfrm>
            <a:off x="1114996" y="4508400"/>
            <a:ext cx="3024956" cy="15128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827584" y="6083449"/>
            <a:ext cx="3600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</a:rPr>
              <a:t>Desk used in writing the first Principle text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9"/>
          <p:cNvSpPr txBox="1">
            <a:spLocks noChangeArrowheads="1"/>
          </p:cNvSpPr>
          <p:nvPr/>
        </p:nvSpPr>
        <p:spPr bwMode="auto">
          <a:xfrm>
            <a:off x="395536" y="1196752"/>
            <a:ext cx="835292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 startAt="3"/>
            </a:pPr>
            <a:r>
              <a:rPr lang="en-US" altLang="ko-KR" sz="2600" dirty="0" smtClean="0">
                <a:latin typeface="Calibri" pitchFamily="34" charset="0"/>
                <a:ea typeface="HY헤드라인M" pitchFamily="18" charset="-127"/>
              </a:rPr>
              <a:t>Ordeals at Soojeong district and spread of witnessing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(January - September 17, 1953)</a:t>
            </a:r>
            <a:endParaRPr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366540" y="2305967"/>
            <a:ext cx="7381924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>
            <a:no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Elder Lee Bong-woon and six family members join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(April 14, 1953)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Pioneer mission in Daegu and sending missionaries Kang Hyun-shil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(July 20, 1953)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; Lee Yo-han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(Mid-August 1953)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Armistice Agreement ending the Korean War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(July 23, 1953)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Holy Grounds at Beomnetgol, Busan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59434" y="125190"/>
            <a:ext cx="53768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latin typeface="Calibri" pitchFamily="34" charset="0"/>
                <a:ea typeface="HY헤드라인M" pitchFamily="18" charset="-127"/>
              </a:rPr>
              <a:t> V. Refugee Years in Busan</a:t>
            </a:r>
            <a:endParaRPr lang="en-US" altLang="ko-KR" sz="3200" b="1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(January 27, 1951 September 7, 1953)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21163"/>
            <a:ext cx="3600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52028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2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33975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310110" y="2565400"/>
            <a:ext cx="46166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495300" indent="-4953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 sz="2000" dirty="0">
                <a:latin typeface="Calibri" pitchFamily="34" charset="0"/>
                <a:ea typeface="HY견고딕" pitchFamily="18" charset="-127"/>
              </a:rPr>
              <a:t>부 원 지 성 </a:t>
            </a:r>
            <a:r>
              <a:rPr lang="ko-KR" altLang="en-US" sz="2000" dirty="0" smtClean="0">
                <a:latin typeface="Calibri" pitchFamily="34" charset="0"/>
                <a:ea typeface="HY견고딕" pitchFamily="18" charset="-127"/>
              </a:rPr>
              <a:t>도 성 </a:t>
            </a:r>
            <a:r>
              <a:rPr lang="ko-KR" altLang="en-US" sz="2000" dirty="0">
                <a:latin typeface="Calibri" pitchFamily="34" charset="0"/>
                <a:ea typeface="HY견고딕" pitchFamily="18" charset="-127"/>
              </a:rPr>
              <a:t>도 지 복 음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08413" y="688975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o-KR" altLang="ko-KR" dirty="0">
              <a:latin typeface="Calibri" pitchFamily="34" charset="0"/>
              <a:ea typeface="궁서체" pitchFamily="17" charset="-127"/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8604745" y="2779713"/>
            <a:ext cx="46166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495300" indent="-495300" algn="just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 sz="2000" dirty="0">
                <a:latin typeface="Calibri" pitchFamily="34" charset="0"/>
              </a:rPr>
              <a:t>일 도 지 </a:t>
            </a:r>
            <a:r>
              <a:rPr lang="ko-KR" altLang="en-US" sz="2000" dirty="0" smtClean="0">
                <a:latin typeface="Calibri" pitchFamily="34" charset="0"/>
              </a:rPr>
              <a:t>원 일 </a:t>
            </a:r>
            <a:r>
              <a:rPr lang="ko-KR" altLang="en-US" sz="2000" dirty="0">
                <a:latin typeface="Calibri" pitchFamily="34" charset="0"/>
              </a:rPr>
              <a:t>심 일 념</a:t>
            </a:r>
          </a:p>
        </p:txBody>
      </p:sp>
      <p:pic>
        <p:nvPicPr>
          <p:cNvPr id="7" name="Picture 2" descr="239"/>
          <p:cNvPicPr>
            <a:picLocks noChangeAspect="1" noChangeArrowheads="1"/>
          </p:cNvPicPr>
          <p:nvPr/>
        </p:nvPicPr>
        <p:blipFill>
          <a:blip r:embed="rId6" cstate="print"/>
          <a:srcRect l="-10281" t="-16667" r="-10270" b="-11111"/>
          <a:stretch>
            <a:fillRect/>
          </a:stretch>
        </p:blipFill>
        <p:spPr bwMode="auto">
          <a:xfrm>
            <a:off x="2699792" y="1052736"/>
            <a:ext cx="36724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2" descr="2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565400"/>
            <a:ext cx="35290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4427984" y="4221088"/>
            <a:ext cx="1872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8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Summer of ‘52</a:t>
            </a:r>
            <a:endParaRPr lang="ko-KR" altLang="en-US" sz="1800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59434" y="125190"/>
            <a:ext cx="53768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latin typeface="Calibri" pitchFamily="34" charset="0"/>
                <a:ea typeface="HY헤드라인M" pitchFamily="18" charset="-127"/>
              </a:rPr>
              <a:t> V. Refugee Years in Busan</a:t>
            </a:r>
            <a:endParaRPr lang="en-US" altLang="ko-KR" sz="3200" b="1" dirty="0">
              <a:latin typeface="Calibri" pitchFamily="34" charset="0"/>
              <a:ea typeface="HY헤드라인M" pitchFamily="18" charset="-127"/>
            </a:endParaRPr>
          </a:p>
          <a:p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(January 27, 1951 September 7, 1953)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1293937" y="2420888"/>
            <a:ext cx="723850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282575" algn="l">
              <a:lnSpc>
                <a:spcPct val="150000"/>
              </a:lnSpc>
            </a:pPr>
            <a:r>
              <a:rPr lang="en-US" altLang="ko-KR" sz="2600" b="0" dirty="0">
                <a:latin typeface="Calibri" pitchFamily="34" charset="0"/>
                <a:ea typeface="HY헤드라인M" pitchFamily="18" charset="-127"/>
              </a:rPr>
              <a:t>B. </a:t>
            </a:r>
            <a:r>
              <a:rPr lang="en-US" altLang="ko-KR" sz="2600" b="0" dirty="0" smtClean="0">
                <a:latin typeface="Calibri" pitchFamily="34" charset="0"/>
                <a:ea typeface="HY헤드라인M" pitchFamily="18" charset="-127"/>
              </a:rPr>
              <a:t>Severe persecution in Daegu</a:t>
            </a:r>
            <a:r>
              <a:rPr lang="ko-KR" altLang="en-US" sz="26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600" b="0" dirty="0">
                <a:latin typeface="Calibri" pitchFamily="34" charset="0"/>
                <a:ea typeface="HY헤드라인M" pitchFamily="18" charset="-127"/>
              </a:rPr>
              <a:t>/ </a:t>
            </a:r>
            <a:r>
              <a:rPr lang="en-US" altLang="ko-KR" sz="2600" b="0" dirty="0" smtClean="0">
                <a:latin typeface="Calibri" pitchFamily="34" charset="0"/>
                <a:ea typeface="HY헤드라인M" pitchFamily="18" charset="-127"/>
              </a:rPr>
              <a:t>spiritual phenomena</a:t>
            </a:r>
            <a:endParaRPr lang="en-US" altLang="ko-KR" sz="26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3688" y="125190"/>
            <a:ext cx="5591175" cy="107156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28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</a:rPr>
              <a:t>VI. Providence Leading to the Founding of Our Church</a:t>
            </a:r>
            <a:endParaRPr kumimoji="0" lang="en-US" altLang="ko-KR" sz="2800" spc="100" dirty="0">
              <a:ln w="18000">
                <a:noFill/>
                <a:prstDash val="solid"/>
              </a:ln>
              <a:latin typeface="Calibri" pitchFamily="34" charset="0"/>
              <a:ea typeface="HY헤드라인M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000" b="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  <a:cs typeface="+mj-cs"/>
              </a:rPr>
              <a:t>(September 17, 1953 – May 1, 1954)</a:t>
            </a:r>
            <a:endParaRPr kumimoji="0" lang="ko-KR" altLang="en-US" sz="2000" b="0" spc="100" dirty="0">
              <a:ln w="18000">
                <a:noFill/>
                <a:prstDash val="solid"/>
              </a:ln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293937" y="1628775"/>
            <a:ext cx="723850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b="0" dirty="0">
                <a:latin typeface="Calibri" pitchFamily="34" charset="0"/>
                <a:ea typeface="HY헤드라인M" pitchFamily="18" charset="-127"/>
              </a:rPr>
              <a:t>A. </a:t>
            </a:r>
            <a:r>
              <a:rPr lang="en-US" altLang="ko-KR" sz="2600" b="0" dirty="0" smtClean="0">
                <a:latin typeface="Calibri" pitchFamily="34" charset="0"/>
                <a:ea typeface="HY헤드라인M" pitchFamily="18" charset="-127"/>
              </a:rPr>
              <a:t>Foundation centered on Busan, Daegu and Seoul.</a:t>
            </a:r>
            <a:endParaRPr lang="en-US" altLang="ko-KR" sz="26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293937" y="4581128"/>
            <a:ext cx="723850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63538" algn="l">
              <a:lnSpc>
                <a:spcPct val="150000"/>
              </a:lnSpc>
            </a:pPr>
            <a:r>
              <a:rPr lang="en-US" altLang="ko-KR" sz="2600" b="0" dirty="0">
                <a:latin typeface="Calibri" pitchFamily="34" charset="0"/>
                <a:ea typeface="HY헤드라인M" pitchFamily="18" charset="-127"/>
              </a:rPr>
              <a:t>D. </a:t>
            </a:r>
            <a:r>
              <a:rPr lang="en-US" altLang="ko-KR" sz="2600" b="0" dirty="0" smtClean="0">
                <a:latin typeface="Calibri" pitchFamily="34" charset="0"/>
                <a:ea typeface="HY헤드라인M" pitchFamily="18" charset="-127"/>
              </a:rPr>
              <a:t>Visit with disciples to and rejection by Na Woon-mong Elder in Yongmoon Mountain</a:t>
            </a:r>
            <a:endParaRPr lang="en-US" altLang="ko-KR" sz="26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1293937" y="3771900"/>
            <a:ext cx="723850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</a:pPr>
            <a:r>
              <a:rPr lang="en-US" altLang="ko-KR" sz="2600" b="0" dirty="0">
                <a:latin typeface="Calibri" pitchFamily="34" charset="0"/>
                <a:ea typeface="HY헤드라인M" pitchFamily="18" charset="-127"/>
              </a:rPr>
              <a:t>C. </a:t>
            </a:r>
            <a:r>
              <a:rPr lang="en-US" altLang="ko-KR" sz="2600" b="0" dirty="0" smtClean="0">
                <a:latin typeface="Calibri" pitchFamily="34" charset="0"/>
                <a:ea typeface="HY헤드라인M" pitchFamily="18" charset="-127"/>
              </a:rPr>
              <a:t>Eu Hyo-won joins in Busan</a:t>
            </a:r>
            <a:endParaRPr lang="en-US" altLang="ko-KR" sz="26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329" y="1196752"/>
            <a:ext cx="813613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Despite the foundation of victory in WWII, US and Korean leaders did not fulfill their responsibility.</a:t>
            </a:r>
            <a:r>
              <a:rPr lang="ko-KR" altLang="en-US" sz="2000" b="1" dirty="0" smtClean="0">
                <a:latin typeface="Calibri" pitchFamily="34" charset="0"/>
                <a:ea typeface="HY헤드라인M" pitchFamily="18" charset="-127"/>
              </a:rPr>
              <a:t> </a:t>
            </a:r>
            <a:endParaRPr lang="en-US" altLang="ko-KR" sz="2000" b="1" dirty="0" smtClean="0">
              <a:latin typeface="Calibri" pitchFamily="34" charset="0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Satan invaded the forty year condition of separation; a fratricidal war was fought for three years in order to separate from Satan, similar to the offering of Isaac.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John-the-Baptist figures who were prepared failed to fulfill  their responsibility. (Testified about Father but failed to follow him.)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Messiah’s first mission was to survive.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Bitter resentment of six thousand years of the messiah having to overcome tribulations with devotion</a:t>
            </a:r>
            <a:endParaRPr lang="ko-KR" altLang="en-US" sz="2000" b="1" dirty="0" smtClean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691680" y="404813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36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</a:rPr>
              <a:t>XII. Lessons</a:t>
            </a:r>
            <a:r>
              <a:rPr kumimoji="0" lang="ko-KR" altLang="en-US" sz="36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36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</a:rPr>
              <a:t>To Be Learned</a:t>
            </a:r>
            <a:endParaRPr lang="ko-KR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그림 4" descr="ui_10.jpg"/>
          <p:cNvPicPr>
            <a:picLocks noChangeAspect="1"/>
          </p:cNvPicPr>
          <p:nvPr/>
        </p:nvPicPr>
        <p:blipFill>
          <a:blip r:embed="rId3" cstate="print"/>
          <a:srcRect l="37401" t="76479" b="7271"/>
          <a:stretch>
            <a:fillRect/>
          </a:stretch>
        </p:blipFill>
        <p:spPr bwMode="auto">
          <a:xfrm>
            <a:off x="0" y="600075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그림 5" descr="ui_10.jpg"/>
          <p:cNvPicPr>
            <a:picLocks noChangeAspect="1"/>
          </p:cNvPicPr>
          <p:nvPr/>
        </p:nvPicPr>
        <p:blipFill>
          <a:blip r:embed="rId3" cstate="print"/>
          <a:srcRect l="5435" t="76479" r="87440" b="6500"/>
          <a:stretch>
            <a:fillRect/>
          </a:stretch>
        </p:blipFill>
        <p:spPr bwMode="auto">
          <a:xfrm>
            <a:off x="0" y="-2540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0"/>
          <p:cNvSpPr txBox="1">
            <a:spLocks noChangeArrowheads="1"/>
          </p:cNvSpPr>
          <p:nvPr/>
        </p:nvSpPr>
        <p:spPr bwMode="auto">
          <a:xfrm>
            <a:off x="3846017" y="3025775"/>
            <a:ext cx="1547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Calibri" pitchFamily="34" charset="0"/>
                <a:ea typeface="맑은 고딕" pitchFamily="50" charset="-127"/>
                <a:cs typeface="Arial" pitchFamily="34" charset="0"/>
              </a:rPr>
              <a:t>The End</a:t>
            </a:r>
            <a:endParaRPr lang="ko-KR" altLang="en-US" sz="3200" b="1" dirty="0"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2469" name="Picture 6" descr="C:\Users\Kim ji-hyo\Desktop\강의안준비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714750"/>
            <a:ext cx="29289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2843808" y="116632"/>
            <a:ext cx="3431282" cy="1071563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4000" spc="100" dirty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I. </a:t>
            </a:r>
            <a:r>
              <a:rPr kumimoji="0" lang="en-US" altLang="ko-KR" sz="40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Introduction</a:t>
            </a:r>
            <a:endParaRPr kumimoji="0" lang="ko-KR" altLang="en-US" sz="4000" spc="100" dirty="0">
              <a:ln w="18000">
                <a:noFill/>
                <a:prstDash val="solid"/>
              </a:ln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6147" name="TextBox 35"/>
          <p:cNvSpPr txBox="1">
            <a:spLocks noChangeArrowheads="1"/>
          </p:cNvSpPr>
          <p:nvPr/>
        </p:nvSpPr>
        <p:spPr bwMode="auto">
          <a:xfrm>
            <a:off x="501204" y="1340768"/>
            <a:ext cx="83192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6175" indent="-514350" algn="l">
              <a:lnSpc>
                <a:spcPct val="150000"/>
              </a:lnSpc>
              <a:buFont typeface="+mj-lt"/>
              <a:buAutoNum type="alphaUcPeriod"/>
              <a:defRPr/>
            </a:pPr>
            <a:r>
              <a:rPr lang="ko-KR" altLang="en-US" sz="2800" b="0" dirty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Seven-year course after the end of WWII</a:t>
            </a:r>
            <a:endParaRPr lang="en-US" altLang="ko-KR" sz="2800" b="0" dirty="0">
              <a:latin typeface="Calibri" pitchFamily="34" charset="0"/>
              <a:ea typeface="HY헤드라인M" pitchFamily="18" charset="-127"/>
            </a:endParaRPr>
          </a:p>
          <a:p>
            <a:pPr marL="1146175" indent="-514350" algn="l">
              <a:lnSpc>
                <a:spcPct val="150000"/>
              </a:lnSpc>
              <a:buFont typeface="+mj-lt"/>
              <a:buAutoNum type="alphaUcPeriod"/>
              <a:defRPr/>
            </a:pPr>
            <a:r>
              <a:rPr lang="ko-KR" altLang="en-US" sz="2800" b="0" dirty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Beginning of the forty-year wilderness course</a:t>
            </a:r>
            <a:endParaRPr lang="ko-KR" altLang="en-US" sz="2800" b="0" dirty="0" smtClean="0">
              <a:latin typeface="Calibri" pitchFamily="34" charset="0"/>
              <a:ea typeface="HY헤드라인M" pitchFamily="18" charset="-127"/>
            </a:endParaRPr>
          </a:p>
          <a:p>
            <a:pPr marL="1146175" indent="-514350" algn="l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Prayed five times a day for forty years for the unity of seven nations</a:t>
            </a:r>
          </a:p>
          <a:p>
            <a:pPr marL="1146175" indent="-514350" algn="l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Father watched the movie “Papillon” seven times</a:t>
            </a:r>
            <a:endParaRPr lang="en-US" altLang="ko-KR" sz="2800" b="0" dirty="0">
              <a:latin typeface="Calibri" pitchFamily="34" charset="0"/>
              <a:ea typeface="HY헤드라인M" pitchFamily="18" charset="-127"/>
            </a:endParaRPr>
          </a:p>
          <a:p>
            <a:pPr marL="1146175" indent="-514350" algn="l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The goal of the course of re-launching providence was in finding a family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866484"/>
            <a:chExt cx="9371816" cy="4152104"/>
          </a:xfrm>
        </p:grpSpPr>
        <p:pic>
          <p:nvPicPr>
            <p:cNvPr id="99331" name="Picture 3" descr="C:\Users\황보군\Pictures\0220-CPID-2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1495" t="2941" r="1407" b="2941"/>
            <a:stretch>
              <a:fillRect/>
            </a:stretch>
          </p:blipFill>
          <p:spPr bwMode="auto">
            <a:xfrm>
              <a:off x="13438" y="6117386"/>
              <a:ext cx="9358378" cy="29012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C:\Users\황보군\Pictures\주제별 Pictures\기독교 불교\천상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17040" t="67709" r="27491" b="15149"/>
            <a:stretch>
              <a:fillRect/>
            </a:stretch>
          </p:blipFill>
          <p:spPr bwMode="auto">
            <a:xfrm rot="10800000">
              <a:off x="0" y="4866484"/>
              <a:ext cx="9358378" cy="1724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171" name="직사각형 9"/>
          <p:cNvSpPr>
            <a:spLocks noChangeArrowheads="1"/>
          </p:cNvSpPr>
          <p:nvPr/>
        </p:nvSpPr>
        <p:spPr bwMode="auto">
          <a:xfrm>
            <a:off x="2987824" y="598488"/>
            <a:ext cx="6033939" cy="45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4200" b="1" dirty="0" smtClean="0">
                <a:solidFill>
                  <a:srgbClr val="660033"/>
                </a:solidFill>
                <a:latin typeface="Calibri" pitchFamily="34" charset="0"/>
                <a:ea typeface="HY목각파임B" pitchFamily="18" charset="-127"/>
              </a:rPr>
              <a:t>'Crossing the 38th parallel’</a:t>
            </a:r>
            <a:endParaRPr lang="en-US" altLang="ko-KR" sz="3100" b="1" dirty="0">
              <a:solidFill>
                <a:srgbClr val="660033"/>
              </a:solidFill>
              <a:latin typeface="Calibri" pitchFamily="34" charset="0"/>
              <a:ea typeface="HY목각파임B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(May 27 - June 6, 1946) 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In accordance with God’s decree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and His will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followed a rainbow path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covering 120 </a:t>
            </a:r>
            <a:r>
              <a:rPr lang="en-US" altLang="ko-KR" sz="3100" i="1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ri</a:t>
            </a:r>
            <a:r>
              <a:rPr lang="en-US" altLang="ko-KR" sz="31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s (47 km)</a:t>
            </a:r>
            <a:endParaRPr lang="ko-KR" altLang="en-US" sz="3100" dirty="0">
              <a:solidFill>
                <a:srgbClr val="C00000"/>
              </a:solidFill>
              <a:latin typeface="Calibri" pitchFamily="34" charset="0"/>
              <a:ea typeface="뫼비우스 Bold" pitchFamily="2" charset="-127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716463" y="4941888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In search of one man and three women</a:t>
            </a:r>
            <a:endParaRPr lang="ko-KR" altLang="en-US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2" name="Group 54"/>
          <p:cNvGraphicFramePr>
            <a:graphicFrameLocks noGrp="1"/>
          </p:cNvGraphicFramePr>
          <p:nvPr/>
        </p:nvGraphicFramePr>
        <p:xfrm>
          <a:off x="107504" y="1231646"/>
          <a:ext cx="4320480" cy="53819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20480"/>
              </a:tblGrid>
              <a:tr h="676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Jesus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71761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cap="none" spc="-150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John-the-Baptist’s betrayal after his testimony (Failed to appoint 12 disciples)</a:t>
                      </a:r>
                      <a:endParaRPr kumimoji="1" lang="en-US" altLang="ko-KR" sz="1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한컴돋움" pitchFamily="18" charset="-127"/>
                      </a:endParaRPr>
                    </a:p>
                  </a:txBody>
                  <a:tcPr anchor="ctr" horzOverflow="overflow"/>
                </a:tc>
              </a:tr>
              <a:tr h="45173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Left Jerusalem in order to find disciples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744454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Made Peter and other fishermen, prostitutes, tax collectors one of his 12 disciples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5173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Betrayal of Judas Iscariot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5173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Court of Pilate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623827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Pilate washes his hand, indicating Jesus’ innocence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623827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Jews, Jesus’ crucifixion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623827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Appeared spiritually to his 12 disciples forty days after his death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347904"/>
            <a:ext cx="8352928" cy="704832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lIns="91398" tIns="45699" rIns="91398" bIns="45699" anchor="ctr"/>
          <a:lstStyle/>
          <a:p>
            <a:pPr algn="ctr">
              <a:defRPr/>
            </a:pPr>
            <a:r>
              <a:rPr lang="en-US" altLang="ko-KR" sz="3600" b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  <a:cs typeface="+mj-cs"/>
              </a:rPr>
              <a:t>True Parents' Departure from North Korea</a:t>
            </a:r>
            <a:endParaRPr lang="ko-KR" altLang="en-US" sz="3600" b="1" dirty="0">
              <a:solidFill>
                <a:srgbClr val="002060"/>
              </a:solidFill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44008" y="1231647"/>
          <a:ext cx="4429125" cy="553631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29125"/>
              </a:tblGrid>
              <a:tr h="688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True Parents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71101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Kim Baek-moons betrayal after his testimony (Failed to appoint 12 disciples)</a:t>
                      </a:r>
                    </a:p>
                  </a:txBody>
                  <a:tcPr anchor="ctr" horzOverflow="overflow"/>
                </a:tc>
              </a:tr>
              <a:tr h="47635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Left North Korea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71101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 Kim</a:t>
                      </a:r>
                      <a:r>
                        <a:rPr kumimoji="1" lang="ko-KR" altLang="en-US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In-ju, Kim Won-pil, Jeong Dal-ok, Cha Sang-soon, Ok Se-hyeon, Ji Seung-do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7635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Anonymous letter from Christians (betrayal)</a:t>
                      </a:r>
                    </a:p>
                  </a:txBody>
                  <a:tcPr anchor="ctr" horzOverflow="overflow"/>
                </a:tc>
              </a:tr>
              <a:tr h="469467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Daedong prison (Circumstances similar to that of Court of Pilate)</a:t>
                      </a:r>
                    </a:p>
                  </a:txBody>
                  <a:tcPr anchor="ctr" horzOverflow="overflow"/>
                </a:tc>
              </a:tr>
              <a:tr h="57078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Acquitted and released after 90 days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64213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Another anonymous letter leading to imprisonment at Hungnam and path of the cross</a:t>
                      </a:r>
                      <a:endParaRPr kumimoji="1" lang="ko-KR" altLang="en-US" sz="1800" b="1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61998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800" b="1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In prison found 12 disciples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AutoShape 23"/>
          <p:cNvSpPr>
            <a:spLocks noChangeArrowheads="1"/>
          </p:cNvSpPr>
          <p:nvPr/>
        </p:nvSpPr>
        <p:spPr bwMode="auto">
          <a:xfrm rot="5400000">
            <a:off x="3871913" y="3784600"/>
            <a:ext cx="1357312" cy="1857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398" tIns="45699" rIns="91398" bIns="45699" anchor="ctr"/>
          <a:lstStyle/>
          <a:p>
            <a:pPr>
              <a:defRPr/>
            </a:pP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9851" y="1268413"/>
            <a:ext cx="3649663" cy="4886326"/>
            <a:chOff x="184" y="572"/>
            <a:chExt cx="2299" cy="3078"/>
          </a:xfrm>
        </p:grpSpPr>
        <p:sp>
          <p:nvSpPr>
            <p:cNvPr id="9239" name="Line 22"/>
            <p:cNvSpPr>
              <a:spLocks noChangeShapeType="1"/>
            </p:cNvSpPr>
            <p:nvPr/>
          </p:nvSpPr>
          <p:spPr bwMode="auto">
            <a:xfrm flipH="1">
              <a:off x="672" y="2297"/>
              <a:ext cx="260" cy="5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109" y="3118"/>
              <a:ext cx="4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>
              <a:off x="1622" y="2228"/>
              <a:ext cx="264" cy="6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826" y="946"/>
              <a:ext cx="862" cy="54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3" name="Oval 9"/>
            <p:cNvSpPr>
              <a:spLocks noChangeArrowheads="1"/>
            </p:cNvSpPr>
            <p:nvPr/>
          </p:nvSpPr>
          <p:spPr bwMode="auto">
            <a:xfrm>
              <a:off x="852" y="1738"/>
              <a:ext cx="832" cy="70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4" name="Oval 10"/>
            <p:cNvSpPr>
              <a:spLocks noChangeArrowheads="1"/>
            </p:cNvSpPr>
            <p:nvPr/>
          </p:nvSpPr>
          <p:spPr bwMode="auto">
            <a:xfrm>
              <a:off x="185" y="2692"/>
              <a:ext cx="924" cy="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5" name="Oval 11"/>
            <p:cNvSpPr>
              <a:spLocks noChangeArrowheads="1"/>
            </p:cNvSpPr>
            <p:nvPr/>
          </p:nvSpPr>
          <p:spPr bwMode="auto">
            <a:xfrm>
              <a:off x="1519" y="2776"/>
              <a:ext cx="954" cy="6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46" name="Text Box 12"/>
            <p:cNvSpPr txBox="1">
              <a:spLocks noChangeArrowheads="1"/>
            </p:cNvSpPr>
            <p:nvPr/>
          </p:nvSpPr>
          <p:spPr bwMode="auto">
            <a:xfrm>
              <a:off x="926" y="572"/>
              <a:ext cx="7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ko-KR" dirty="0">
                <a:latin typeface="Calibri" pitchFamily="34" charset="0"/>
              </a:endParaRPr>
            </a:p>
          </p:txBody>
        </p:sp>
        <p:sp>
          <p:nvSpPr>
            <p:cNvPr id="9247" name="Text Box 13"/>
            <p:cNvSpPr txBox="1">
              <a:spLocks noChangeArrowheads="1"/>
            </p:cNvSpPr>
            <p:nvPr/>
          </p:nvSpPr>
          <p:spPr bwMode="auto">
            <a:xfrm>
              <a:off x="1024" y="628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Adam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  <p:sp>
          <p:nvSpPr>
            <p:cNvPr id="9248" name="Text Box 14"/>
            <p:cNvSpPr txBox="1">
              <a:spLocks noChangeArrowheads="1"/>
            </p:cNvSpPr>
            <p:nvPr/>
          </p:nvSpPr>
          <p:spPr bwMode="auto">
            <a:xfrm>
              <a:off x="344" y="1921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Eve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  <p:sp>
          <p:nvSpPr>
            <p:cNvPr id="9249" name="Text Box 15"/>
            <p:cNvSpPr txBox="1">
              <a:spLocks noChangeArrowheads="1"/>
            </p:cNvSpPr>
            <p:nvPr/>
          </p:nvSpPr>
          <p:spPr bwMode="auto">
            <a:xfrm>
              <a:off x="386" y="3385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Cain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  <p:sp>
          <p:nvSpPr>
            <p:cNvPr id="9250" name="Text Box 16"/>
            <p:cNvSpPr txBox="1">
              <a:spLocks noChangeArrowheads="1"/>
            </p:cNvSpPr>
            <p:nvPr/>
          </p:nvSpPr>
          <p:spPr bwMode="auto">
            <a:xfrm>
              <a:off x="1802" y="3417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Abel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  <p:sp>
          <p:nvSpPr>
            <p:cNvPr id="9251" name="Text Box 17"/>
            <p:cNvSpPr txBox="1">
              <a:spLocks noChangeArrowheads="1"/>
            </p:cNvSpPr>
            <p:nvPr/>
          </p:nvSpPr>
          <p:spPr bwMode="auto">
            <a:xfrm>
              <a:off x="797" y="1098"/>
              <a:ext cx="9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latin typeface="Calibri" pitchFamily="34" charset="0"/>
                  <a:ea typeface="HY헤드라인M" pitchFamily="18" charset="-127"/>
                </a:rPr>
                <a:t>True Father</a:t>
              </a:r>
              <a:endParaRPr lang="ko-KR" altLang="en-US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9252" name="Text Box 18"/>
            <p:cNvSpPr txBox="1">
              <a:spLocks noChangeArrowheads="1"/>
            </p:cNvSpPr>
            <p:nvPr/>
          </p:nvSpPr>
          <p:spPr bwMode="auto">
            <a:xfrm>
              <a:off x="889" y="1752"/>
              <a:ext cx="8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  <a:t>Women</a:t>
              </a:r>
              <a:b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</a:br>
              <a: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  <a:t>Spiritual groups</a:t>
              </a:r>
              <a:endParaRPr lang="ko-KR" altLang="en-US" sz="200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9253" name="Text Box 19"/>
            <p:cNvSpPr txBox="1">
              <a:spLocks noChangeArrowheads="1"/>
            </p:cNvSpPr>
            <p:nvPr/>
          </p:nvSpPr>
          <p:spPr bwMode="auto">
            <a:xfrm>
              <a:off x="184" y="2764"/>
              <a:ext cx="92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Defected groups</a:t>
              </a:r>
              <a:br>
                <a:rPr lang="en-US" altLang="ko-KR" sz="1600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</a:br>
              <a:r>
                <a:rPr lang="en-US" altLang="ko-KR" sz="1600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shrine worship</a:t>
              </a:r>
              <a:endParaRPr lang="ko-KR" altLang="en-US" sz="16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9254" name="Text Box 20"/>
            <p:cNvSpPr txBox="1">
              <a:spLocks noChangeArrowheads="1"/>
            </p:cNvSpPr>
            <p:nvPr/>
          </p:nvSpPr>
          <p:spPr bwMode="auto">
            <a:xfrm>
              <a:off x="1572" y="2893"/>
              <a:ext cx="9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  <a:t>Men</a:t>
              </a:r>
              <a:b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</a:br>
              <a:r>
                <a:rPr lang="en-US" altLang="ko-KR" sz="2000" dirty="0" smtClean="0">
                  <a:latin typeface="Calibri" pitchFamily="34" charset="0"/>
                  <a:ea typeface="HY헤드라인M" pitchFamily="18" charset="-127"/>
                </a:rPr>
                <a:t>Rebuilding</a:t>
              </a:r>
              <a:endParaRPr lang="ko-KR" altLang="en-US" sz="200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9255" name="Line 21"/>
            <p:cNvSpPr>
              <a:spLocks noChangeShapeType="1"/>
            </p:cNvSpPr>
            <p:nvPr/>
          </p:nvSpPr>
          <p:spPr bwMode="auto">
            <a:xfrm>
              <a:off x="1288" y="1488"/>
              <a:ext cx="0" cy="2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</p:grpSp>
      <p:pic>
        <p:nvPicPr>
          <p:cNvPr id="9219" name="Picture 28" descr="MP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1835150"/>
            <a:ext cx="2852738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398712" y="692150"/>
            <a:ext cx="6672262" cy="5967413"/>
            <a:chOff x="1651" y="209"/>
            <a:chExt cx="4203" cy="3759"/>
          </a:xfrm>
        </p:grpSpPr>
        <p:pic>
          <p:nvPicPr>
            <p:cNvPr id="92163" name="Picture 3" descr="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0" y="209"/>
              <a:ext cx="912" cy="10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2164" name="Picture 4" descr="04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8" y="1570"/>
              <a:ext cx="986" cy="9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2165" name="Picture 5" descr="0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8" y="2827"/>
              <a:ext cx="909" cy="9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2166" name="Picture 6" descr="0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654"/>
              <a:ext cx="774" cy="9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226" name="Line 29"/>
            <p:cNvSpPr>
              <a:spLocks noChangeShapeType="1"/>
            </p:cNvSpPr>
            <p:nvPr/>
          </p:nvSpPr>
          <p:spPr bwMode="auto">
            <a:xfrm>
              <a:off x="3470" y="1344"/>
              <a:ext cx="589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27" name="Text Box 30"/>
            <p:cNvSpPr txBox="1">
              <a:spLocks noChangeArrowheads="1"/>
            </p:cNvSpPr>
            <p:nvPr/>
          </p:nvSpPr>
          <p:spPr bwMode="auto">
            <a:xfrm>
              <a:off x="2472" y="278"/>
              <a:ext cx="76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West</a:t>
              </a:r>
              <a:r>
                <a:rPr lang="ko-KR" altLang="en-US" dirty="0" smtClean="0">
                  <a:latin typeface="Calibri" pitchFamily="34" charset="0"/>
                  <a:ea typeface="뫼비우스 Bold" pitchFamily="2" charset="-127"/>
                </a:rPr>
                <a:t> </a:t>
              </a:r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(Women)</a:t>
              </a:r>
              <a:endParaRPr lang="en-US" altLang="ko-KR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28" name="Text Box 31"/>
            <p:cNvSpPr txBox="1">
              <a:spLocks noChangeArrowheads="1"/>
            </p:cNvSpPr>
            <p:nvPr/>
          </p:nvSpPr>
          <p:spPr bwMode="auto">
            <a:xfrm>
              <a:off x="4087" y="275"/>
              <a:ext cx="630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East (Men)</a:t>
              </a:r>
              <a:endParaRPr lang="en-US" altLang="ko-KR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29" name="Text Box 32"/>
            <p:cNvSpPr txBox="1">
              <a:spLocks noChangeArrowheads="1"/>
            </p:cNvSpPr>
            <p:nvPr/>
          </p:nvSpPr>
          <p:spPr bwMode="auto">
            <a:xfrm>
              <a:off x="1705" y="1592"/>
              <a:ext cx="1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(Eve</a:t>
              </a:r>
              <a:r>
                <a:rPr lang="ko-KR" altLang="en-US" dirty="0" smtClean="0">
                  <a:latin typeface="Calibri" pitchFamily="34" charset="0"/>
                  <a:ea typeface="뫼비우스 Bold" pitchFamily="2" charset="-127"/>
                </a:rPr>
                <a:t> </a:t>
              </a:r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type) Kim Seong-do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0" name="Text Box 33"/>
            <p:cNvSpPr txBox="1">
              <a:spLocks noChangeArrowheads="1"/>
            </p:cNvSpPr>
            <p:nvPr/>
          </p:nvSpPr>
          <p:spPr bwMode="auto">
            <a:xfrm>
              <a:off x="4199" y="2503"/>
              <a:ext cx="16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(Jesus type) Lee Yong-do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1" name="Text Box 34"/>
            <p:cNvSpPr txBox="1">
              <a:spLocks noChangeArrowheads="1"/>
            </p:cNvSpPr>
            <p:nvPr/>
          </p:nvSpPr>
          <p:spPr bwMode="auto">
            <a:xfrm>
              <a:off x="1651" y="2316"/>
              <a:ext cx="1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(Ann type) Pak Eul-ryong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2" name="Text Box 35"/>
            <p:cNvSpPr txBox="1">
              <a:spLocks noChangeArrowheads="1"/>
            </p:cNvSpPr>
            <p:nvPr/>
          </p:nvSpPr>
          <p:spPr bwMode="auto">
            <a:xfrm>
              <a:off x="4018" y="1237"/>
              <a:ext cx="18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atin typeface="Calibri" pitchFamily="34" charset="0"/>
                  <a:ea typeface="뫼비우스 Bold" pitchFamily="2" charset="-127"/>
                </a:rPr>
                <a:t>(Adam</a:t>
              </a:r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 type</a:t>
              </a:r>
              <a:r>
                <a:rPr lang="en-US" altLang="ko-KR" b="1" dirty="0" smtClean="0">
                  <a:latin typeface="Calibri" pitchFamily="34" charset="0"/>
                  <a:ea typeface="뫼비우스 Bold" pitchFamily="2" charset="-127"/>
                </a:rPr>
                <a:t>)</a:t>
              </a:r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 Paek Nam-joo</a:t>
              </a:r>
              <a:r>
                <a:rPr lang="ko-KR" altLang="en-US" dirty="0" smtClean="0">
                  <a:latin typeface="Calibri" pitchFamily="34" charset="0"/>
                  <a:ea typeface="뫼비우스 Bold" pitchFamily="2" charset="-127"/>
                </a:rPr>
                <a:t> 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705" y="2024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(Mary type) Heo Ho-bin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4" name="Text Box 37"/>
            <p:cNvSpPr txBox="1">
              <a:spLocks noChangeArrowheads="1"/>
            </p:cNvSpPr>
            <p:nvPr/>
          </p:nvSpPr>
          <p:spPr bwMode="auto">
            <a:xfrm>
              <a:off x="3201" y="3735"/>
              <a:ext cx="26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뫼비우스 Bold" pitchFamily="2" charset="-127"/>
                </a:rPr>
                <a:t>(John-the-Baptist type) Kim Baek-moon</a:t>
              </a:r>
              <a:endParaRPr lang="ko-KR" altLang="en-US" dirty="0">
                <a:latin typeface="Calibri" pitchFamily="34" charset="0"/>
                <a:ea typeface="뫼비우스 Bold" pitchFamily="2" charset="-127"/>
              </a:endParaRPr>
            </a:p>
          </p:txBody>
        </p:sp>
        <p:sp>
          <p:nvSpPr>
            <p:cNvPr id="9235" name="Oval 38"/>
            <p:cNvSpPr>
              <a:spLocks noChangeArrowheads="1"/>
            </p:cNvSpPr>
            <p:nvPr/>
          </p:nvSpPr>
          <p:spPr bwMode="auto">
            <a:xfrm>
              <a:off x="3243" y="1842"/>
              <a:ext cx="83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36" name="Oval 39"/>
            <p:cNvSpPr>
              <a:spLocks noChangeArrowheads="1"/>
            </p:cNvSpPr>
            <p:nvPr/>
          </p:nvSpPr>
          <p:spPr bwMode="auto">
            <a:xfrm>
              <a:off x="3795" y="1899"/>
              <a:ext cx="83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9237" name="Text Box 40"/>
            <p:cNvSpPr txBox="1">
              <a:spLocks noChangeArrowheads="1"/>
            </p:cNvSpPr>
            <p:nvPr/>
          </p:nvSpPr>
          <p:spPr bwMode="auto">
            <a:xfrm>
              <a:off x="2476" y="1797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Cheolsan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  <p:sp>
          <p:nvSpPr>
            <p:cNvPr id="9238" name="Text Box 41"/>
            <p:cNvSpPr txBox="1">
              <a:spLocks noChangeArrowheads="1"/>
            </p:cNvSpPr>
            <p:nvPr/>
          </p:nvSpPr>
          <p:spPr bwMode="auto">
            <a:xfrm>
              <a:off x="3899" y="1884"/>
              <a:ext cx="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  <a:ea typeface="궁서체" pitchFamily="17" charset="-127"/>
                </a:rPr>
                <a:t>Wonsan</a:t>
              </a:r>
              <a:endParaRPr lang="ko-KR" altLang="en-US" dirty="0">
                <a:latin typeface="Calibri" pitchFamily="34" charset="0"/>
                <a:ea typeface="궁서체" pitchFamily="17" charset="-127"/>
              </a:endParaRPr>
            </a:p>
          </p:txBody>
        </p:sp>
      </p:grp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1946 - February 22, 1948)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899592" y="2420888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At Na Choi-seob’s house in Kyongchang-ri, Pyongyang and holding meetings at aunt’s house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0" u="sng" dirty="0" smtClean="0">
                <a:latin typeface="Calibri" pitchFamily="34" charset="0"/>
                <a:ea typeface="HY헤드라인M" pitchFamily="18" charset="-127"/>
              </a:rPr>
              <a:t>Members who were spiritually led</a:t>
            </a: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: Chung Deuk-eun, Kim Jong-hwa, Chung Myeong-seon, etc</a:t>
            </a: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0" dirty="0" smtClean="0">
                <a:latin typeface="Calibri" pitchFamily="34" charset="0"/>
                <a:ea typeface="HY헤드라인M" pitchFamily="18" charset="-127"/>
              </a:rPr>
              <a:t>Fifteen devout members of the five-hundred congregation at Jangdaehyeon Church were in attendance</a:t>
            </a:r>
            <a:endParaRPr lang="ko-KR" altLang="en-US" sz="24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91988" y="1275036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Arrival at Pyongyang, the Jerusalem of the East, and Pioneering Mission</a:t>
            </a: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(June 6, 1946 -)</a:t>
            </a:r>
            <a:endParaRPr lang="en-US" altLang="ko-KR" sz="2800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61442" y="2306538"/>
            <a:ext cx="810304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anchor="ctr"/>
          <a:lstStyle/>
          <a:p>
            <a:pPr marL="638175" indent="-457200" algn="l">
              <a:lnSpc>
                <a:spcPct val="150000"/>
              </a:lnSpc>
              <a:defRPr/>
            </a:pPr>
            <a:endParaRPr lang="en-US" altLang="ko-KR" sz="2400" b="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lphaLcPeriod"/>
              <a:defRPr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The Fall was an illicit sexual relationship.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lphaLcPeriod"/>
              <a:defRPr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Jesus’ death was unjust.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+mj-lt"/>
              <a:buAutoNum type="alphaLcPeriod"/>
              <a:defRPr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Jesus will come again in the flesh.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lphaLcPeriod"/>
              <a:defRPr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Last words to her descendants: If you hear rumors about a promiscuous group, go visit that group.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29767" y="2204864"/>
            <a:ext cx="551038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5325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6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Kim Seong-do</a:t>
            </a:r>
            <a:r>
              <a:rPr lang="en-US" altLang="ko-KR" sz="26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’s</a:t>
            </a:r>
            <a:r>
              <a:rPr lang="ko-KR" altLang="en-US" sz="26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6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Holy Lord Church</a:t>
            </a:r>
            <a:endParaRPr lang="en-US" altLang="ko-KR" sz="2600" b="1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391988" y="1196752"/>
            <a:ext cx="8572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indent="-571500" algn="l">
              <a:lnSpc>
                <a:spcPct val="150000"/>
              </a:lnSpc>
              <a:buFont typeface="+mj-lt"/>
              <a:buAutoNum type="alphaUcPeriod"/>
            </a:pPr>
            <a:r>
              <a:rPr lang="en-US" altLang="ko-KR" sz="2600" b="1" dirty="0" smtClean="0">
                <a:latin typeface="Calibri" pitchFamily="34" charset="0"/>
                <a:ea typeface="HY헤드라인M" pitchFamily="18" charset="-127"/>
              </a:rPr>
              <a:t>Ordeal at Pyongyang Daedong Prison, and the  Inside Belly Church </a:t>
            </a:r>
            <a:r>
              <a:rPr lang="en-US" altLang="ko-KR" sz="2000" b="1" dirty="0" smtClean="0">
                <a:latin typeface="Calibri" pitchFamily="34" charset="0"/>
                <a:ea typeface="HY헤드라인M" pitchFamily="18" charset="-127"/>
              </a:rPr>
              <a:t>(August 11 - November 21, 1946)</a:t>
            </a:r>
            <a:endParaRPr lang="en-US" altLang="ko-KR" sz="2800" b="1" dirty="0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7" name="Picture 4" descr="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432" y="2132856"/>
            <a:ext cx="215900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504031"/>
            <a:ext cx="7463979" cy="4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800" dirty="0">
                <a:latin typeface="Calibri" pitchFamily="34" charset="0"/>
                <a:ea typeface="HY헤드라인M" pitchFamily="18" charset="-127"/>
              </a:rPr>
              <a:t>II. </a:t>
            </a:r>
            <a:r>
              <a:rPr lang="en-US" altLang="ko-KR" sz="2800" dirty="0" smtClean="0">
                <a:latin typeface="Calibri" pitchFamily="34" charset="0"/>
                <a:ea typeface="HY헤드라인M" pitchFamily="18" charset="-127"/>
              </a:rPr>
              <a:t>Pioneering Pyongyang</a:t>
            </a:r>
            <a:r>
              <a:rPr lang="en-US" altLang="ko-KR" sz="28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(June 6, 1946-February 22, 1948)</a:t>
            </a:r>
            <a:endParaRPr lang="ko-KR" altLang="en-US" sz="2800" b="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1_눈꽃 1">
      <a:dk1>
        <a:srgbClr val="000000"/>
      </a:dk1>
      <a:lt1>
        <a:srgbClr val="FFFFFF"/>
      </a:lt1>
      <a:dk2>
        <a:srgbClr val="003399"/>
      </a:dk2>
      <a:lt2>
        <a:srgbClr val="DDDDDD"/>
      </a:lt2>
      <a:accent1>
        <a:srgbClr val="D5E1FF"/>
      </a:accent1>
      <a:accent2>
        <a:srgbClr val="81A2F5"/>
      </a:accent2>
      <a:accent3>
        <a:srgbClr val="FFFFFF"/>
      </a:accent3>
      <a:accent4>
        <a:srgbClr val="000000"/>
      </a:accent4>
      <a:accent5>
        <a:srgbClr val="E7EEFF"/>
      </a:accent5>
      <a:accent6>
        <a:srgbClr val="7492DE"/>
      </a:accent6>
      <a:hlink>
        <a:srgbClr val="5ABAD0"/>
      </a:hlink>
      <a:folHlink>
        <a:srgbClr val="969696"/>
      </a:folHlink>
    </a:clrScheme>
    <a:fontScheme name="1_눈꽃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Wireframe">
          <a:bevelT w="13500" h="13500" prst="angle"/>
          <a:bevelB w="13500" h="13500" prst="angle"/>
          <a:extrusionClr>
            <a:srgbClr val="008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옛체" pitchFamily="18" charset="-127"/>
            <a:ea typeface="휴먼옛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Wireframe">
          <a:bevelT w="13500" h="13500" prst="angle"/>
          <a:bevelB w="13500" h="13500" prst="angle"/>
          <a:extrusionClr>
            <a:srgbClr val="008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옛체" pitchFamily="18" charset="-127"/>
            <a:ea typeface="휴먼옛체" pitchFamily="18" charset="-127"/>
          </a:defRPr>
        </a:defPPr>
      </a:lstStyle>
    </a:lnDef>
  </a:objectDefaults>
  <a:extraClrSchemeLst>
    <a:extraClrScheme>
      <a:clrScheme name="1_눈꽃 1">
        <a:dk1>
          <a:srgbClr val="000000"/>
        </a:dk1>
        <a:lt1>
          <a:srgbClr val="FFFFFF"/>
        </a:lt1>
        <a:dk2>
          <a:srgbClr val="003399"/>
        </a:dk2>
        <a:lt2>
          <a:srgbClr val="DDDDDD"/>
        </a:lt2>
        <a:accent1>
          <a:srgbClr val="D5E1FF"/>
        </a:accent1>
        <a:accent2>
          <a:srgbClr val="81A2F5"/>
        </a:accent2>
        <a:accent3>
          <a:srgbClr val="FFFFFF"/>
        </a:accent3>
        <a:accent4>
          <a:srgbClr val="000000"/>
        </a:accent4>
        <a:accent5>
          <a:srgbClr val="E7EEFF"/>
        </a:accent5>
        <a:accent6>
          <a:srgbClr val="7492DE"/>
        </a:accent6>
        <a:hlink>
          <a:srgbClr val="5ABAD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2">
        <a:dk1>
          <a:srgbClr val="000000"/>
        </a:dk1>
        <a:lt1>
          <a:srgbClr val="FFFFFF"/>
        </a:lt1>
        <a:dk2>
          <a:srgbClr val="007F7C"/>
        </a:dk2>
        <a:lt2>
          <a:srgbClr val="DDDDDD"/>
        </a:lt2>
        <a:accent1>
          <a:srgbClr val="BAECCD"/>
        </a:accent1>
        <a:accent2>
          <a:srgbClr val="6DC1A1"/>
        </a:accent2>
        <a:accent3>
          <a:srgbClr val="FFFFFF"/>
        </a:accent3>
        <a:accent4>
          <a:srgbClr val="000000"/>
        </a:accent4>
        <a:accent5>
          <a:srgbClr val="D9F4E3"/>
        </a:accent5>
        <a:accent6>
          <a:srgbClr val="62AF91"/>
        </a:accent6>
        <a:hlink>
          <a:srgbClr val="8BAF6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3">
        <a:dk1>
          <a:srgbClr val="1C1C2F"/>
        </a:dk1>
        <a:lt1>
          <a:srgbClr val="FFFFFF"/>
        </a:lt1>
        <a:dk2>
          <a:srgbClr val="6740CA"/>
        </a:dk2>
        <a:lt2>
          <a:srgbClr val="DDDDDD"/>
        </a:lt2>
        <a:accent1>
          <a:srgbClr val="CCC4F4"/>
        </a:accent1>
        <a:accent2>
          <a:srgbClr val="9162DE"/>
        </a:accent2>
        <a:accent3>
          <a:srgbClr val="FFFFFF"/>
        </a:accent3>
        <a:accent4>
          <a:srgbClr val="161627"/>
        </a:accent4>
        <a:accent5>
          <a:srgbClr val="E2DEF8"/>
        </a:accent5>
        <a:accent6>
          <a:srgbClr val="8358C9"/>
        </a:accent6>
        <a:hlink>
          <a:srgbClr val="99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4">
        <a:dk1>
          <a:srgbClr val="000000"/>
        </a:dk1>
        <a:lt1>
          <a:srgbClr val="FFFFFF"/>
        </a:lt1>
        <a:dk2>
          <a:srgbClr val="3971A3"/>
        </a:dk2>
        <a:lt2>
          <a:srgbClr val="DDDDDD"/>
        </a:lt2>
        <a:accent1>
          <a:srgbClr val="92D2EC"/>
        </a:accent1>
        <a:accent2>
          <a:srgbClr val="449BC6"/>
        </a:accent2>
        <a:accent3>
          <a:srgbClr val="FFFFFF"/>
        </a:accent3>
        <a:accent4>
          <a:srgbClr val="000000"/>
        </a:accent4>
        <a:accent5>
          <a:srgbClr val="C7E5F4"/>
        </a:accent5>
        <a:accent6>
          <a:srgbClr val="3D8CB3"/>
        </a:accent6>
        <a:hlink>
          <a:srgbClr val="A377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5">
        <a:dk1>
          <a:srgbClr val="000000"/>
        </a:dk1>
        <a:lt1>
          <a:srgbClr val="FFFFFF"/>
        </a:lt1>
        <a:dk2>
          <a:srgbClr val="8F8117"/>
        </a:dk2>
        <a:lt2>
          <a:srgbClr val="DDDDDD"/>
        </a:lt2>
        <a:accent1>
          <a:srgbClr val="F3D88B"/>
        </a:accent1>
        <a:accent2>
          <a:srgbClr val="EFA955"/>
        </a:accent2>
        <a:accent3>
          <a:srgbClr val="FFFFFF"/>
        </a:accent3>
        <a:accent4>
          <a:srgbClr val="000000"/>
        </a:accent4>
        <a:accent5>
          <a:srgbClr val="F8E9C4"/>
        </a:accent5>
        <a:accent6>
          <a:srgbClr val="D9994C"/>
        </a:accent6>
        <a:hlink>
          <a:srgbClr val="8AAD2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E9E9E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1123</TotalTime>
  <Words>4110</Words>
  <Application>Microsoft Office PowerPoint</Application>
  <PresentationFormat>화면 슬라이드 쇼(4:3)</PresentationFormat>
  <Paragraphs>509</Paragraphs>
  <Slides>35</Slides>
  <Notes>35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용진헌</dc:creator>
  <cp:lastModifiedBy>KDK</cp:lastModifiedBy>
  <cp:revision>146</cp:revision>
  <dcterms:created xsi:type="dcterms:W3CDTF">2010-12-26T03:05:32Z</dcterms:created>
  <dcterms:modified xsi:type="dcterms:W3CDTF">2011-03-02T06:18:44Z</dcterms:modified>
</cp:coreProperties>
</file>